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
  </p:notesMasterIdLst>
  <p:handoutMasterIdLst>
    <p:handoutMasterId r:id="rId14"/>
  </p:handoutMasterIdLst>
  <p:sldIdLst>
    <p:sldId id="265" r:id="rId2"/>
    <p:sldId id="421" r:id="rId3"/>
    <p:sldId id="444" r:id="rId4"/>
    <p:sldId id="445" r:id="rId5"/>
    <p:sldId id="446" r:id="rId6"/>
    <p:sldId id="441" r:id="rId7"/>
    <p:sldId id="448" r:id="rId8"/>
    <p:sldId id="449" r:id="rId9"/>
    <p:sldId id="450" r:id="rId10"/>
    <p:sldId id="447" r:id="rId11"/>
    <p:sldId id="44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B10CE5-6882-2DE7-9902-BAC4E601EA9A}" name="Ramtin Gharleghi" initials="RG" userId="S::z5190098@ad.unsw.edu.au::2d9e2e9d-6010-4e5a-81fc-9c56bfbf9f7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3BDC2F-6334-4C10-8EA5-83EADEA4309D}" v="38" dt="2024-03-28T02:53:40.0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2"/>
    <p:restoredTop sz="93175" autoAdjust="0"/>
  </p:normalViewPr>
  <p:slideViewPr>
    <p:cSldViewPr snapToGrid="0">
      <p:cViewPr varScale="1">
        <p:scale>
          <a:sx n="105" d="100"/>
          <a:sy n="105" d="100"/>
        </p:scale>
        <p:origin x="795"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it Singh" userId="b4d4e167-5b1e-4244-b3e0-a2cbab649a82" providerId="ADAL" clId="{2D3BDC2F-6334-4C10-8EA5-83EADEA4309D}"/>
    <pc:docChg chg="undo redo custSel addSld delSld modSld">
      <pc:chgData name="Sonit Singh" userId="b4d4e167-5b1e-4244-b3e0-a2cbab649a82" providerId="ADAL" clId="{2D3BDC2F-6334-4C10-8EA5-83EADEA4309D}" dt="2024-03-28T02:54:16.853" v="597" actId="1076"/>
      <pc:docMkLst>
        <pc:docMk/>
      </pc:docMkLst>
      <pc:sldChg chg="addSp delSp modSp mod">
        <pc:chgData name="Sonit Singh" userId="b4d4e167-5b1e-4244-b3e0-a2cbab649a82" providerId="ADAL" clId="{2D3BDC2F-6334-4C10-8EA5-83EADEA4309D}" dt="2024-03-28T02:02:00.103" v="565" actId="1076"/>
        <pc:sldMkLst>
          <pc:docMk/>
          <pc:sldMk cId="3413601089" sldId="265"/>
        </pc:sldMkLst>
        <pc:spChg chg="mod">
          <ac:chgData name="Sonit Singh" userId="b4d4e167-5b1e-4244-b3e0-a2cbab649a82" providerId="ADAL" clId="{2D3BDC2F-6334-4C10-8EA5-83EADEA4309D}" dt="2024-03-28T02:02:00.103" v="565" actId="1076"/>
          <ac:spMkLst>
            <pc:docMk/>
            <pc:sldMk cId="3413601089" sldId="265"/>
            <ac:spMk id="3" creationId="{5CCCC68E-A06E-1747-A719-B74DFB9FB81B}"/>
          </ac:spMkLst>
        </pc:spChg>
        <pc:spChg chg="del">
          <ac:chgData name="Sonit Singh" userId="b4d4e167-5b1e-4244-b3e0-a2cbab649a82" providerId="ADAL" clId="{2D3BDC2F-6334-4C10-8EA5-83EADEA4309D}" dt="2024-03-28T01:58:48.883" v="539" actId="478"/>
          <ac:spMkLst>
            <pc:docMk/>
            <pc:sldMk cId="3413601089" sldId="265"/>
            <ac:spMk id="4" creationId="{A7708AC6-1F0E-CD47-BA19-E73287BA2393}"/>
          </ac:spMkLst>
        </pc:spChg>
        <pc:spChg chg="del">
          <ac:chgData name="Sonit Singh" userId="b4d4e167-5b1e-4244-b3e0-a2cbab649a82" providerId="ADAL" clId="{2D3BDC2F-6334-4C10-8EA5-83EADEA4309D}" dt="2024-03-28T01:59:47.019" v="553" actId="478"/>
          <ac:spMkLst>
            <pc:docMk/>
            <pc:sldMk cId="3413601089" sldId="265"/>
            <ac:spMk id="5" creationId="{2C58C2A2-E1ED-9249-83BE-592BCD539E66}"/>
          </ac:spMkLst>
        </pc:spChg>
        <pc:picChg chg="add mod">
          <ac:chgData name="Sonit Singh" userId="b4d4e167-5b1e-4244-b3e0-a2cbab649a82" providerId="ADAL" clId="{2D3BDC2F-6334-4C10-8EA5-83EADEA4309D}" dt="2024-03-28T01:59:38.677" v="552" actId="14100"/>
          <ac:picMkLst>
            <pc:docMk/>
            <pc:sldMk cId="3413601089" sldId="265"/>
            <ac:picMk id="6" creationId="{AF95A7F8-F2A2-EFC0-2817-0AC4F9CF1109}"/>
          </ac:picMkLst>
        </pc:picChg>
        <pc:picChg chg="add mod">
          <ac:chgData name="Sonit Singh" userId="b4d4e167-5b1e-4244-b3e0-a2cbab649a82" providerId="ADAL" clId="{2D3BDC2F-6334-4C10-8EA5-83EADEA4309D}" dt="2024-03-28T01:59:35.493" v="551" actId="14100"/>
          <ac:picMkLst>
            <pc:docMk/>
            <pc:sldMk cId="3413601089" sldId="265"/>
            <ac:picMk id="7" creationId="{E4451454-1966-ABEC-2BCE-90AA80F8BF9C}"/>
          </ac:picMkLst>
        </pc:picChg>
        <pc:picChg chg="del">
          <ac:chgData name="Sonit Singh" userId="b4d4e167-5b1e-4244-b3e0-a2cbab649a82" providerId="ADAL" clId="{2D3BDC2F-6334-4C10-8EA5-83EADEA4309D}" dt="2024-03-28T01:58:24.212" v="530" actId="478"/>
          <ac:picMkLst>
            <pc:docMk/>
            <pc:sldMk cId="3413601089" sldId="265"/>
            <ac:picMk id="1026" creationId="{B33F50E7-88F1-4249-A82E-C0223271A983}"/>
          </ac:picMkLst>
        </pc:picChg>
      </pc:sldChg>
      <pc:sldChg chg="addSp modSp mod">
        <pc:chgData name="Sonit Singh" userId="b4d4e167-5b1e-4244-b3e0-a2cbab649a82" providerId="ADAL" clId="{2D3BDC2F-6334-4C10-8EA5-83EADEA4309D}" dt="2024-03-28T01:52:51.788" v="356" actId="20577"/>
        <pc:sldMkLst>
          <pc:docMk/>
          <pc:sldMk cId="1358156115" sldId="415"/>
        </pc:sldMkLst>
        <pc:spChg chg="add mod">
          <ac:chgData name="Sonit Singh" userId="b4d4e167-5b1e-4244-b3e0-a2cbab649a82" providerId="ADAL" clId="{2D3BDC2F-6334-4C10-8EA5-83EADEA4309D}" dt="2024-03-28T01:52:51.788" v="356" actId="20577"/>
          <ac:spMkLst>
            <pc:docMk/>
            <pc:sldMk cId="1358156115" sldId="415"/>
            <ac:spMk id="5" creationId="{B882631B-1DA1-7A30-18F1-A5780D5FA82A}"/>
          </ac:spMkLst>
        </pc:spChg>
      </pc:sldChg>
      <pc:sldChg chg="addSp modSp">
        <pc:chgData name="Sonit Singh" userId="b4d4e167-5b1e-4244-b3e0-a2cbab649a82" providerId="ADAL" clId="{2D3BDC2F-6334-4C10-8EA5-83EADEA4309D}" dt="2024-03-28T01:53:10.935" v="358"/>
        <pc:sldMkLst>
          <pc:docMk/>
          <pc:sldMk cId="2717064764" sldId="416"/>
        </pc:sldMkLst>
        <pc:spChg chg="add mod">
          <ac:chgData name="Sonit Singh" userId="b4d4e167-5b1e-4244-b3e0-a2cbab649a82" providerId="ADAL" clId="{2D3BDC2F-6334-4C10-8EA5-83EADEA4309D}" dt="2024-03-28T01:53:10.935" v="358"/>
          <ac:spMkLst>
            <pc:docMk/>
            <pc:sldMk cId="2717064764" sldId="416"/>
            <ac:spMk id="5" creationId="{5B7878A4-6818-2982-F818-4380B0DD5BC1}"/>
          </ac:spMkLst>
        </pc:spChg>
      </pc:sldChg>
      <pc:sldChg chg="addSp modSp">
        <pc:chgData name="Sonit Singh" userId="b4d4e167-5b1e-4244-b3e0-a2cbab649a82" providerId="ADAL" clId="{2D3BDC2F-6334-4C10-8EA5-83EADEA4309D}" dt="2024-03-28T01:53:14.306" v="359"/>
        <pc:sldMkLst>
          <pc:docMk/>
          <pc:sldMk cId="3856706299" sldId="417"/>
        </pc:sldMkLst>
        <pc:spChg chg="add mod">
          <ac:chgData name="Sonit Singh" userId="b4d4e167-5b1e-4244-b3e0-a2cbab649a82" providerId="ADAL" clId="{2D3BDC2F-6334-4C10-8EA5-83EADEA4309D}" dt="2024-03-28T01:53:14.306" v="359"/>
          <ac:spMkLst>
            <pc:docMk/>
            <pc:sldMk cId="3856706299" sldId="417"/>
            <ac:spMk id="11" creationId="{EC23A056-FAA7-F9E2-1814-2CCA361C265F}"/>
          </ac:spMkLst>
        </pc:spChg>
      </pc:sldChg>
      <pc:sldChg chg="addSp modSp">
        <pc:chgData name="Sonit Singh" userId="b4d4e167-5b1e-4244-b3e0-a2cbab649a82" providerId="ADAL" clId="{2D3BDC2F-6334-4C10-8EA5-83EADEA4309D}" dt="2024-03-28T01:53:17.669" v="360"/>
        <pc:sldMkLst>
          <pc:docMk/>
          <pc:sldMk cId="3423287118" sldId="418"/>
        </pc:sldMkLst>
        <pc:spChg chg="add mod">
          <ac:chgData name="Sonit Singh" userId="b4d4e167-5b1e-4244-b3e0-a2cbab649a82" providerId="ADAL" clId="{2D3BDC2F-6334-4C10-8EA5-83EADEA4309D}" dt="2024-03-28T01:53:17.669" v="360"/>
          <ac:spMkLst>
            <pc:docMk/>
            <pc:sldMk cId="3423287118" sldId="418"/>
            <ac:spMk id="5" creationId="{3D5DB763-365B-A9AD-E004-C364DF95DBDD}"/>
          </ac:spMkLst>
        </pc:spChg>
      </pc:sldChg>
      <pc:sldChg chg="addSp delSp modSp mod">
        <pc:chgData name="Sonit Singh" userId="b4d4e167-5b1e-4244-b3e0-a2cbab649a82" providerId="ADAL" clId="{2D3BDC2F-6334-4C10-8EA5-83EADEA4309D}" dt="2024-03-28T01:53:26.351" v="362"/>
        <pc:sldMkLst>
          <pc:docMk/>
          <pc:sldMk cId="626192194" sldId="419"/>
        </pc:sldMkLst>
        <pc:spChg chg="del">
          <ac:chgData name="Sonit Singh" userId="b4d4e167-5b1e-4244-b3e0-a2cbab649a82" providerId="ADAL" clId="{2D3BDC2F-6334-4C10-8EA5-83EADEA4309D}" dt="2024-03-28T01:53:24.148" v="361" actId="478"/>
          <ac:spMkLst>
            <pc:docMk/>
            <pc:sldMk cId="626192194" sldId="419"/>
            <ac:spMk id="8" creationId="{21ECBBAF-BAD8-924B-4536-6D99C7EF8CB2}"/>
          </ac:spMkLst>
        </pc:spChg>
        <pc:spChg chg="add mod">
          <ac:chgData name="Sonit Singh" userId="b4d4e167-5b1e-4244-b3e0-a2cbab649a82" providerId="ADAL" clId="{2D3BDC2F-6334-4C10-8EA5-83EADEA4309D}" dt="2024-03-28T01:53:26.351" v="362"/>
          <ac:spMkLst>
            <pc:docMk/>
            <pc:sldMk cId="626192194" sldId="419"/>
            <ac:spMk id="9" creationId="{EA16A3CD-9C10-1B72-DF71-4503CF3C3533}"/>
          </ac:spMkLst>
        </pc:spChg>
      </pc:sldChg>
      <pc:sldChg chg="addSp delSp modSp mod">
        <pc:chgData name="Sonit Singh" userId="b4d4e167-5b1e-4244-b3e0-a2cbab649a82" providerId="ADAL" clId="{2D3BDC2F-6334-4C10-8EA5-83EADEA4309D}" dt="2024-03-28T01:53:32.818" v="364"/>
        <pc:sldMkLst>
          <pc:docMk/>
          <pc:sldMk cId="904114198" sldId="420"/>
        </pc:sldMkLst>
        <pc:spChg chg="add mod">
          <ac:chgData name="Sonit Singh" userId="b4d4e167-5b1e-4244-b3e0-a2cbab649a82" providerId="ADAL" clId="{2D3BDC2F-6334-4C10-8EA5-83EADEA4309D}" dt="2024-03-28T01:53:32.818" v="364"/>
          <ac:spMkLst>
            <pc:docMk/>
            <pc:sldMk cId="904114198" sldId="420"/>
            <ac:spMk id="5" creationId="{686F3D52-598D-1C48-2A98-10608B3C9426}"/>
          </ac:spMkLst>
        </pc:spChg>
        <pc:spChg chg="del">
          <ac:chgData name="Sonit Singh" userId="b4d4e167-5b1e-4244-b3e0-a2cbab649a82" providerId="ADAL" clId="{2D3BDC2F-6334-4C10-8EA5-83EADEA4309D}" dt="2024-03-28T01:53:30.452" v="363" actId="478"/>
          <ac:spMkLst>
            <pc:docMk/>
            <pc:sldMk cId="904114198" sldId="420"/>
            <ac:spMk id="8" creationId="{21ECBBAF-BAD8-924B-4536-6D99C7EF8CB2}"/>
          </ac:spMkLst>
        </pc:spChg>
      </pc:sldChg>
      <pc:sldChg chg="addSp modSp">
        <pc:chgData name="Sonit Singh" userId="b4d4e167-5b1e-4244-b3e0-a2cbab649a82" providerId="ADAL" clId="{2D3BDC2F-6334-4C10-8EA5-83EADEA4309D}" dt="2024-03-28T01:53:02.825" v="357"/>
        <pc:sldMkLst>
          <pc:docMk/>
          <pc:sldMk cId="4241363650" sldId="421"/>
        </pc:sldMkLst>
        <pc:spChg chg="add mod">
          <ac:chgData name="Sonit Singh" userId="b4d4e167-5b1e-4244-b3e0-a2cbab649a82" providerId="ADAL" clId="{2D3BDC2F-6334-4C10-8EA5-83EADEA4309D}" dt="2024-03-28T01:53:02.825" v="357"/>
          <ac:spMkLst>
            <pc:docMk/>
            <pc:sldMk cId="4241363650" sldId="421"/>
            <ac:spMk id="5" creationId="{47471554-0422-62B8-814A-4ABC624E8E60}"/>
          </ac:spMkLst>
        </pc:spChg>
      </pc:sldChg>
      <pc:sldChg chg="addSp delSp modSp mod">
        <pc:chgData name="Sonit Singh" userId="b4d4e167-5b1e-4244-b3e0-a2cbab649a82" providerId="ADAL" clId="{2D3BDC2F-6334-4C10-8EA5-83EADEA4309D}" dt="2024-03-28T01:53:38.867" v="366"/>
        <pc:sldMkLst>
          <pc:docMk/>
          <pc:sldMk cId="1239463707" sldId="422"/>
        </pc:sldMkLst>
        <pc:spChg chg="add mod">
          <ac:chgData name="Sonit Singh" userId="b4d4e167-5b1e-4244-b3e0-a2cbab649a82" providerId="ADAL" clId="{2D3BDC2F-6334-4C10-8EA5-83EADEA4309D}" dt="2024-03-28T01:53:38.867" v="366"/>
          <ac:spMkLst>
            <pc:docMk/>
            <pc:sldMk cId="1239463707" sldId="422"/>
            <ac:spMk id="5" creationId="{36975528-33F0-DF73-A379-72DDEE3D709D}"/>
          </ac:spMkLst>
        </pc:spChg>
        <pc:spChg chg="del">
          <ac:chgData name="Sonit Singh" userId="b4d4e167-5b1e-4244-b3e0-a2cbab649a82" providerId="ADAL" clId="{2D3BDC2F-6334-4C10-8EA5-83EADEA4309D}" dt="2024-03-28T01:53:37.237" v="365" actId="478"/>
          <ac:spMkLst>
            <pc:docMk/>
            <pc:sldMk cId="1239463707" sldId="422"/>
            <ac:spMk id="8" creationId="{21ECBBAF-BAD8-924B-4536-6D99C7EF8CB2}"/>
          </ac:spMkLst>
        </pc:spChg>
      </pc:sldChg>
      <pc:sldChg chg="addSp delSp modSp mod">
        <pc:chgData name="Sonit Singh" userId="b4d4e167-5b1e-4244-b3e0-a2cbab649a82" providerId="ADAL" clId="{2D3BDC2F-6334-4C10-8EA5-83EADEA4309D}" dt="2024-03-28T01:53:57.776" v="372"/>
        <pc:sldMkLst>
          <pc:docMk/>
          <pc:sldMk cId="736746324" sldId="423"/>
        </pc:sldMkLst>
        <pc:spChg chg="add mod">
          <ac:chgData name="Sonit Singh" userId="b4d4e167-5b1e-4244-b3e0-a2cbab649a82" providerId="ADAL" clId="{2D3BDC2F-6334-4C10-8EA5-83EADEA4309D}" dt="2024-03-28T01:53:57.776" v="372"/>
          <ac:spMkLst>
            <pc:docMk/>
            <pc:sldMk cId="736746324" sldId="423"/>
            <ac:spMk id="5" creationId="{D1F51E6E-1772-5D09-2205-F00B8EEF8FD2}"/>
          </ac:spMkLst>
        </pc:spChg>
        <pc:spChg chg="del">
          <ac:chgData name="Sonit Singh" userId="b4d4e167-5b1e-4244-b3e0-a2cbab649a82" providerId="ADAL" clId="{2D3BDC2F-6334-4C10-8EA5-83EADEA4309D}" dt="2024-03-28T01:53:56.209" v="371" actId="478"/>
          <ac:spMkLst>
            <pc:docMk/>
            <pc:sldMk cId="736746324" sldId="423"/>
            <ac:spMk id="8" creationId="{21ECBBAF-BAD8-924B-4536-6D99C7EF8CB2}"/>
          </ac:spMkLst>
        </pc:spChg>
      </pc:sldChg>
      <pc:sldChg chg="addSp delSp modSp mod">
        <pc:chgData name="Sonit Singh" userId="b4d4e167-5b1e-4244-b3e0-a2cbab649a82" providerId="ADAL" clId="{2D3BDC2F-6334-4C10-8EA5-83EADEA4309D}" dt="2024-03-28T01:54:22.063" v="380"/>
        <pc:sldMkLst>
          <pc:docMk/>
          <pc:sldMk cId="3017400174" sldId="424"/>
        </pc:sldMkLst>
        <pc:spChg chg="add mod">
          <ac:chgData name="Sonit Singh" userId="b4d4e167-5b1e-4244-b3e0-a2cbab649a82" providerId="ADAL" clId="{2D3BDC2F-6334-4C10-8EA5-83EADEA4309D}" dt="2024-03-28T01:54:22.063" v="380"/>
          <ac:spMkLst>
            <pc:docMk/>
            <pc:sldMk cId="3017400174" sldId="424"/>
            <ac:spMk id="5" creationId="{D1479261-B4BF-4C8D-233F-BF54298A799A}"/>
          </ac:spMkLst>
        </pc:spChg>
        <pc:spChg chg="del">
          <ac:chgData name="Sonit Singh" userId="b4d4e167-5b1e-4244-b3e0-a2cbab649a82" providerId="ADAL" clId="{2D3BDC2F-6334-4C10-8EA5-83EADEA4309D}" dt="2024-03-28T01:54:20.646" v="379" actId="478"/>
          <ac:spMkLst>
            <pc:docMk/>
            <pc:sldMk cId="3017400174" sldId="424"/>
            <ac:spMk id="8" creationId="{21ECBBAF-BAD8-924B-4536-6D99C7EF8CB2}"/>
          </ac:spMkLst>
        </pc:spChg>
      </pc:sldChg>
      <pc:sldChg chg="addSp delSp modSp mod">
        <pc:chgData name="Sonit Singh" userId="b4d4e167-5b1e-4244-b3e0-a2cbab649a82" providerId="ADAL" clId="{2D3BDC2F-6334-4C10-8EA5-83EADEA4309D}" dt="2024-03-28T01:53:46.217" v="368"/>
        <pc:sldMkLst>
          <pc:docMk/>
          <pc:sldMk cId="619309492" sldId="425"/>
        </pc:sldMkLst>
        <pc:spChg chg="add mod">
          <ac:chgData name="Sonit Singh" userId="b4d4e167-5b1e-4244-b3e0-a2cbab649a82" providerId="ADAL" clId="{2D3BDC2F-6334-4C10-8EA5-83EADEA4309D}" dt="2024-03-28T01:53:46.217" v="368"/>
          <ac:spMkLst>
            <pc:docMk/>
            <pc:sldMk cId="619309492" sldId="425"/>
            <ac:spMk id="5" creationId="{9686DD55-0CE4-9875-71D1-748E4E677332}"/>
          </ac:spMkLst>
        </pc:spChg>
        <pc:spChg chg="del">
          <ac:chgData name="Sonit Singh" userId="b4d4e167-5b1e-4244-b3e0-a2cbab649a82" providerId="ADAL" clId="{2D3BDC2F-6334-4C10-8EA5-83EADEA4309D}" dt="2024-03-28T01:53:44.665" v="367" actId="478"/>
          <ac:spMkLst>
            <pc:docMk/>
            <pc:sldMk cId="619309492" sldId="425"/>
            <ac:spMk id="8" creationId="{21ECBBAF-BAD8-924B-4536-6D99C7EF8CB2}"/>
          </ac:spMkLst>
        </pc:spChg>
      </pc:sldChg>
      <pc:sldChg chg="addSp delSp modSp mod">
        <pc:chgData name="Sonit Singh" userId="b4d4e167-5b1e-4244-b3e0-a2cbab649a82" providerId="ADAL" clId="{2D3BDC2F-6334-4C10-8EA5-83EADEA4309D}" dt="2024-03-28T01:53:51.336" v="370"/>
        <pc:sldMkLst>
          <pc:docMk/>
          <pc:sldMk cId="708102141" sldId="426"/>
        </pc:sldMkLst>
        <pc:spChg chg="add mod">
          <ac:chgData name="Sonit Singh" userId="b4d4e167-5b1e-4244-b3e0-a2cbab649a82" providerId="ADAL" clId="{2D3BDC2F-6334-4C10-8EA5-83EADEA4309D}" dt="2024-03-28T01:53:51.336" v="370"/>
          <ac:spMkLst>
            <pc:docMk/>
            <pc:sldMk cId="708102141" sldId="426"/>
            <ac:spMk id="5" creationId="{D5E9A8C4-0992-0D01-A3B8-C436FAAA38E5}"/>
          </ac:spMkLst>
        </pc:spChg>
        <pc:spChg chg="del">
          <ac:chgData name="Sonit Singh" userId="b4d4e167-5b1e-4244-b3e0-a2cbab649a82" providerId="ADAL" clId="{2D3BDC2F-6334-4C10-8EA5-83EADEA4309D}" dt="2024-03-28T01:53:49.689" v="369" actId="478"/>
          <ac:spMkLst>
            <pc:docMk/>
            <pc:sldMk cId="708102141" sldId="426"/>
            <ac:spMk id="8" creationId="{21ECBBAF-BAD8-924B-4536-6D99C7EF8CB2}"/>
          </ac:spMkLst>
        </pc:spChg>
      </pc:sldChg>
      <pc:sldChg chg="addSp delSp modSp mod">
        <pc:chgData name="Sonit Singh" userId="b4d4e167-5b1e-4244-b3e0-a2cbab649a82" providerId="ADAL" clId="{2D3BDC2F-6334-4C10-8EA5-83EADEA4309D}" dt="2024-03-28T01:54:02.919" v="374"/>
        <pc:sldMkLst>
          <pc:docMk/>
          <pc:sldMk cId="2652084144" sldId="427"/>
        </pc:sldMkLst>
        <pc:spChg chg="add mod">
          <ac:chgData name="Sonit Singh" userId="b4d4e167-5b1e-4244-b3e0-a2cbab649a82" providerId="ADAL" clId="{2D3BDC2F-6334-4C10-8EA5-83EADEA4309D}" dt="2024-03-28T01:54:02.919" v="374"/>
          <ac:spMkLst>
            <pc:docMk/>
            <pc:sldMk cId="2652084144" sldId="427"/>
            <ac:spMk id="5" creationId="{6E2B8E8A-77E2-6638-6D4C-C9C5EE60ABA4}"/>
          </ac:spMkLst>
        </pc:spChg>
        <pc:spChg chg="del">
          <ac:chgData name="Sonit Singh" userId="b4d4e167-5b1e-4244-b3e0-a2cbab649a82" providerId="ADAL" clId="{2D3BDC2F-6334-4C10-8EA5-83EADEA4309D}" dt="2024-03-28T01:54:01.570" v="373" actId="478"/>
          <ac:spMkLst>
            <pc:docMk/>
            <pc:sldMk cId="2652084144" sldId="427"/>
            <ac:spMk id="8" creationId="{21ECBBAF-BAD8-924B-4536-6D99C7EF8CB2}"/>
          </ac:spMkLst>
        </pc:spChg>
      </pc:sldChg>
      <pc:sldChg chg="addSp delSp modSp mod">
        <pc:chgData name="Sonit Singh" userId="b4d4e167-5b1e-4244-b3e0-a2cbab649a82" providerId="ADAL" clId="{2D3BDC2F-6334-4C10-8EA5-83EADEA4309D}" dt="2024-03-28T01:54:14.862" v="378"/>
        <pc:sldMkLst>
          <pc:docMk/>
          <pc:sldMk cId="47810063" sldId="428"/>
        </pc:sldMkLst>
        <pc:spChg chg="add mod">
          <ac:chgData name="Sonit Singh" userId="b4d4e167-5b1e-4244-b3e0-a2cbab649a82" providerId="ADAL" clId="{2D3BDC2F-6334-4C10-8EA5-83EADEA4309D}" dt="2024-03-28T01:54:14.862" v="378"/>
          <ac:spMkLst>
            <pc:docMk/>
            <pc:sldMk cId="47810063" sldId="428"/>
            <ac:spMk id="5" creationId="{58C2CA79-642B-A456-C901-0AC3BFC5E10B}"/>
          </ac:spMkLst>
        </pc:spChg>
        <pc:spChg chg="del">
          <ac:chgData name="Sonit Singh" userId="b4d4e167-5b1e-4244-b3e0-a2cbab649a82" providerId="ADAL" clId="{2D3BDC2F-6334-4C10-8EA5-83EADEA4309D}" dt="2024-03-28T01:54:13.511" v="377" actId="478"/>
          <ac:spMkLst>
            <pc:docMk/>
            <pc:sldMk cId="47810063" sldId="428"/>
            <ac:spMk id="8" creationId="{21ECBBAF-BAD8-924B-4536-6D99C7EF8CB2}"/>
          </ac:spMkLst>
        </pc:spChg>
      </pc:sldChg>
      <pc:sldChg chg="addSp delSp modSp mod">
        <pc:chgData name="Sonit Singh" userId="b4d4e167-5b1e-4244-b3e0-a2cbab649a82" providerId="ADAL" clId="{2D3BDC2F-6334-4C10-8EA5-83EADEA4309D}" dt="2024-03-28T01:54:28.178" v="382"/>
        <pc:sldMkLst>
          <pc:docMk/>
          <pc:sldMk cId="401566906" sldId="429"/>
        </pc:sldMkLst>
        <pc:spChg chg="add mod">
          <ac:chgData name="Sonit Singh" userId="b4d4e167-5b1e-4244-b3e0-a2cbab649a82" providerId="ADAL" clId="{2D3BDC2F-6334-4C10-8EA5-83EADEA4309D}" dt="2024-03-28T01:54:28.178" v="382"/>
          <ac:spMkLst>
            <pc:docMk/>
            <pc:sldMk cId="401566906" sldId="429"/>
            <ac:spMk id="5" creationId="{001778E8-3AFA-1285-9F87-BE6BC6E071E7}"/>
          </ac:spMkLst>
        </pc:spChg>
        <pc:spChg chg="del">
          <ac:chgData name="Sonit Singh" userId="b4d4e167-5b1e-4244-b3e0-a2cbab649a82" providerId="ADAL" clId="{2D3BDC2F-6334-4C10-8EA5-83EADEA4309D}" dt="2024-03-28T01:54:26.759" v="381" actId="478"/>
          <ac:spMkLst>
            <pc:docMk/>
            <pc:sldMk cId="401566906" sldId="429"/>
            <ac:spMk id="8" creationId="{21ECBBAF-BAD8-924B-4536-6D99C7EF8CB2}"/>
          </ac:spMkLst>
        </pc:spChg>
      </pc:sldChg>
      <pc:sldChg chg="addSp delSp modSp mod">
        <pc:chgData name="Sonit Singh" userId="b4d4e167-5b1e-4244-b3e0-a2cbab649a82" providerId="ADAL" clId="{2D3BDC2F-6334-4C10-8EA5-83EADEA4309D}" dt="2024-03-28T01:54:35.847" v="384"/>
        <pc:sldMkLst>
          <pc:docMk/>
          <pc:sldMk cId="126520863" sldId="430"/>
        </pc:sldMkLst>
        <pc:spChg chg="add mod">
          <ac:chgData name="Sonit Singh" userId="b4d4e167-5b1e-4244-b3e0-a2cbab649a82" providerId="ADAL" clId="{2D3BDC2F-6334-4C10-8EA5-83EADEA4309D}" dt="2024-03-28T01:54:35.847" v="384"/>
          <ac:spMkLst>
            <pc:docMk/>
            <pc:sldMk cId="126520863" sldId="430"/>
            <ac:spMk id="5" creationId="{0D82ED8A-6BC0-36E4-04EC-FE717E1AC480}"/>
          </ac:spMkLst>
        </pc:spChg>
        <pc:spChg chg="del">
          <ac:chgData name="Sonit Singh" userId="b4d4e167-5b1e-4244-b3e0-a2cbab649a82" providerId="ADAL" clId="{2D3BDC2F-6334-4C10-8EA5-83EADEA4309D}" dt="2024-03-28T01:54:33.810" v="383" actId="478"/>
          <ac:spMkLst>
            <pc:docMk/>
            <pc:sldMk cId="126520863" sldId="430"/>
            <ac:spMk id="8" creationId="{21ECBBAF-BAD8-924B-4536-6D99C7EF8CB2}"/>
          </ac:spMkLst>
        </pc:spChg>
      </pc:sldChg>
      <pc:sldChg chg="addSp delSp modSp mod">
        <pc:chgData name="Sonit Singh" userId="b4d4e167-5b1e-4244-b3e0-a2cbab649a82" providerId="ADAL" clId="{2D3BDC2F-6334-4C10-8EA5-83EADEA4309D}" dt="2024-03-28T01:54:43.156" v="386"/>
        <pc:sldMkLst>
          <pc:docMk/>
          <pc:sldMk cId="322482073" sldId="431"/>
        </pc:sldMkLst>
        <pc:spChg chg="add mod">
          <ac:chgData name="Sonit Singh" userId="b4d4e167-5b1e-4244-b3e0-a2cbab649a82" providerId="ADAL" clId="{2D3BDC2F-6334-4C10-8EA5-83EADEA4309D}" dt="2024-03-28T01:54:43.156" v="386"/>
          <ac:spMkLst>
            <pc:docMk/>
            <pc:sldMk cId="322482073" sldId="431"/>
            <ac:spMk id="5" creationId="{F678490A-DFD8-6A64-9F19-0CD3D26921C1}"/>
          </ac:spMkLst>
        </pc:spChg>
        <pc:spChg chg="del">
          <ac:chgData name="Sonit Singh" userId="b4d4e167-5b1e-4244-b3e0-a2cbab649a82" providerId="ADAL" clId="{2D3BDC2F-6334-4C10-8EA5-83EADEA4309D}" dt="2024-03-28T01:54:41.773" v="385" actId="478"/>
          <ac:spMkLst>
            <pc:docMk/>
            <pc:sldMk cId="322482073" sldId="431"/>
            <ac:spMk id="8" creationId="{21ECBBAF-BAD8-924B-4536-6D99C7EF8CB2}"/>
          </ac:spMkLst>
        </pc:spChg>
      </pc:sldChg>
      <pc:sldChg chg="addSp delSp modSp mod">
        <pc:chgData name="Sonit Singh" userId="b4d4e167-5b1e-4244-b3e0-a2cbab649a82" providerId="ADAL" clId="{2D3BDC2F-6334-4C10-8EA5-83EADEA4309D}" dt="2024-03-28T01:54:47.759" v="388"/>
        <pc:sldMkLst>
          <pc:docMk/>
          <pc:sldMk cId="1686678612" sldId="432"/>
        </pc:sldMkLst>
        <pc:spChg chg="add mod">
          <ac:chgData name="Sonit Singh" userId="b4d4e167-5b1e-4244-b3e0-a2cbab649a82" providerId="ADAL" clId="{2D3BDC2F-6334-4C10-8EA5-83EADEA4309D}" dt="2024-03-28T01:54:47.759" v="388"/>
          <ac:spMkLst>
            <pc:docMk/>
            <pc:sldMk cId="1686678612" sldId="432"/>
            <ac:spMk id="5" creationId="{2F90A8C1-BFE3-122C-F264-B64C302D43C5}"/>
          </ac:spMkLst>
        </pc:spChg>
        <pc:spChg chg="del">
          <ac:chgData name="Sonit Singh" userId="b4d4e167-5b1e-4244-b3e0-a2cbab649a82" providerId="ADAL" clId="{2D3BDC2F-6334-4C10-8EA5-83EADEA4309D}" dt="2024-03-28T01:54:46.483" v="387" actId="478"/>
          <ac:spMkLst>
            <pc:docMk/>
            <pc:sldMk cId="1686678612" sldId="432"/>
            <ac:spMk id="8" creationId="{21ECBBAF-BAD8-924B-4536-6D99C7EF8CB2}"/>
          </ac:spMkLst>
        </pc:spChg>
      </pc:sldChg>
      <pc:sldChg chg="addSp delSp modSp mod">
        <pc:chgData name="Sonit Singh" userId="b4d4e167-5b1e-4244-b3e0-a2cbab649a82" providerId="ADAL" clId="{2D3BDC2F-6334-4C10-8EA5-83EADEA4309D}" dt="2024-03-28T01:54:53.342" v="390"/>
        <pc:sldMkLst>
          <pc:docMk/>
          <pc:sldMk cId="1238595804" sldId="433"/>
        </pc:sldMkLst>
        <pc:spChg chg="add mod">
          <ac:chgData name="Sonit Singh" userId="b4d4e167-5b1e-4244-b3e0-a2cbab649a82" providerId="ADAL" clId="{2D3BDC2F-6334-4C10-8EA5-83EADEA4309D}" dt="2024-03-28T01:54:53.342" v="390"/>
          <ac:spMkLst>
            <pc:docMk/>
            <pc:sldMk cId="1238595804" sldId="433"/>
            <ac:spMk id="5" creationId="{80ABFCBC-F831-ED09-FE18-0D30232BFF3F}"/>
          </ac:spMkLst>
        </pc:spChg>
        <pc:spChg chg="del">
          <ac:chgData name="Sonit Singh" userId="b4d4e167-5b1e-4244-b3e0-a2cbab649a82" providerId="ADAL" clId="{2D3BDC2F-6334-4C10-8EA5-83EADEA4309D}" dt="2024-03-28T01:54:51.978" v="389" actId="478"/>
          <ac:spMkLst>
            <pc:docMk/>
            <pc:sldMk cId="1238595804" sldId="433"/>
            <ac:spMk id="8" creationId="{21ECBBAF-BAD8-924B-4536-6D99C7EF8CB2}"/>
          </ac:spMkLst>
        </pc:spChg>
      </pc:sldChg>
      <pc:sldChg chg="addSp delSp modSp mod">
        <pc:chgData name="Sonit Singh" userId="b4d4e167-5b1e-4244-b3e0-a2cbab649a82" providerId="ADAL" clId="{2D3BDC2F-6334-4C10-8EA5-83EADEA4309D}" dt="2024-03-28T01:54:58.821" v="392"/>
        <pc:sldMkLst>
          <pc:docMk/>
          <pc:sldMk cId="303302130" sldId="434"/>
        </pc:sldMkLst>
        <pc:spChg chg="add mod">
          <ac:chgData name="Sonit Singh" userId="b4d4e167-5b1e-4244-b3e0-a2cbab649a82" providerId="ADAL" clId="{2D3BDC2F-6334-4C10-8EA5-83EADEA4309D}" dt="2024-03-28T01:54:58.821" v="392"/>
          <ac:spMkLst>
            <pc:docMk/>
            <pc:sldMk cId="303302130" sldId="434"/>
            <ac:spMk id="5" creationId="{02989BCC-A3F4-B7E6-C41F-23D0A3483E88}"/>
          </ac:spMkLst>
        </pc:spChg>
        <pc:spChg chg="del">
          <ac:chgData name="Sonit Singh" userId="b4d4e167-5b1e-4244-b3e0-a2cbab649a82" providerId="ADAL" clId="{2D3BDC2F-6334-4C10-8EA5-83EADEA4309D}" dt="2024-03-28T01:54:57.506" v="391" actId="478"/>
          <ac:spMkLst>
            <pc:docMk/>
            <pc:sldMk cId="303302130" sldId="434"/>
            <ac:spMk id="8" creationId="{21ECBBAF-BAD8-924B-4536-6D99C7EF8CB2}"/>
          </ac:spMkLst>
        </pc:spChg>
      </pc:sldChg>
      <pc:sldChg chg="addSp delSp modSp mod">
        <pc:chgData name="Sonit Singh" userId="b4d4e167-5b1e-4244-b3e0-a2cbab649a82" providerId="ADAL" clId="{2D3BDC2F-6334-4C10-8EA5-83EADEA4309D}" dt="2024-03-28T01:55:04.091" v="394"/>
        <pc:sldMkLst>
          <pc:docMk/>
          <pc:sldMk cId="3795782240" sldId="435"/>
        </pc:sldMkLst>
        <pc:spChg chg="add mod">
          <ac:chgData name="Sonit Singh" userId="b4d4e167-5b1e-4244-b3e0-a2cbab649a82" providerId="ADAL" clId="{2D3BDC2F-6334-4C10-8EA5-83EADEA4309D}" dt="2024-03-28T01:55:04.091" v="394"/>
          <ac:spMkLst>
            <pc:docMk/>
            <pc:sldMk cId="3795782240" sldId="435"/>
            <ac:spMk id="5" creationId="{E282DBE4-9ED8-64EF-34F3-78CF25636D81}"/>
          </ac:spMkLst>
        </pc:spChg>
        <pc:spChg chg="del">
          <ac:chgData name="Sonit Singh" userId="b4d4e167-5b1e-4244-b3e0-a2cbab649a82" providerId="ADAL" clId="{2D3BDC2F-6334-4C10-8EA5-83EADEA4309D}" dt="2024-03-28T01:55:02.787" v="393" actId="478"/>
          <ac:spMkLst>
            <pc:docMk/>
            <pc:sldMk cId="3795782240" sldId="435"/>
            <ac:spMk id="8" creationId="{21ECBBAF-BAD8-924B-4536-6D99C7EF8CB2}"/>
          </ac:spMkLst>
        </pc:spChg>
      </pc:sldChg>
      <pc:sldChg chg="addSp delSp modSp mod">
        <pc:chgData name="Sonit Singh" userId="b4d4e167-5b1e-4244-b3e0-a2cbab649a82" providerId="ADAL" clId="{2D3BDC2F-6334-4C10-8EA5-83EADEA4309D}" dt="2024-03-28T01:55:10.889" v="396"/>
        <pc:sldMkLst>
          <pc:docMk/>
          <pc:sldMk cId="3658133273" sldId="436"/>
        </pc:sldMkLst>
        <pc:spChg chg="add mod">
          <ac:chgData name="Sonit Singh" userId="b4d4e167-5b1e-4244-b3e0-a2cbab649a82" providerId="ADAL" clId="{2D3BDC2F-6334-4C10-8EA5-83EADEA4309D}" dt="2024-03-28T01:55:10.889" v="396"/>
          <ac:spMkLst>
            <pc:docMk/>
            <pc:sldMk cId="3658133273" sldId="436"/>
            <ac:spMk id="5" creationId="{5D0514CC-F9B4-2CF2-7AF8-6658139136CF}"/>
          </ac:spMkLst>
        </pc:spChg>
        <pc:spChg chg="del">
          <ac:chgData name="Sonit Singh" userId="b4d4e167-5b1e-4244-b3e0-a2cbab649a82" providerId="ADAL" clId="{2D3BDC2F-6334-4C10-8EA5-83EADEA4309D}" dt="2024-03-28T01:55:09.276" v="395" actId="478"/>
          <ac:spMkLst>
            <pc:docMk/>
            <pc:sldMk cId="3658133273" sldId="436"/>
            <ac:spMk id="8" creationId="{21ECBBAF-BAD8-924B-4536-6D99C7EF8CB2}"/>
          </ac:spMkLst>
        </pc:spChg>
      </pc:sldChg>
      <pc:sldChg chg="addSp delSp modSp mod">
        <pc:chgData name="Sonit Singh" userId="b4d4e167-5b1e-4244-b3e0-a2cbab649a82" providerId="ADAL" clId="{2D3BDC2F-6334-4C10-8EA5-83EADEA4309D}" dt="2024-03-28T01:55:15.869" v="398"/>
        <pc:sldMkLst>
          <pc:docMk/>
          <pc:sldMk cId="4151475317" sldId="437"/>
        </pc:sldMkLst>
        <pc:spChg chg="add mod">
          <ac:chgData name="Sonit Singh" userId="b4d4e167-5b1e-4244-b3e0-a2cbab649a82" providerId="ADAL" clId="{2D3BDC2F-6334-4C10-8EA5-83EADEA4309D}" dt="2024-03-28T01:55:15.869" v="398"/>
          <ac:spMkLst>
            <pc:docMk/>
            <pc:sldMk cId="4151475317" sldId="437"/>
            <ac:spMk id="6" creationId="{52D6D7A8-F4E2-24BA-B21F-D5EC1C2EAD9B}"/>
          </ac:spMkLst>
        </pc:spChg>
        <pc:spChg chg="del">
          <ac:chgData name="Sonit Singh" userId="b4d4e167-5b1e-4244-b3e0-a2cbab649a82" providerId="ADAL" clId="{2D3BDC2F-6334-4C10-8EA5-83EADEA4309D}" dt="2024-03-28T01:55:14.660" v="397" actId="478"/>
          <ac:spMkLst>
            <pc:docMk/>
            <pc:sldMk cId="4151475317" sldId="437"/>
            <ac:spMk id="8" creationId="{21ECBBAF-BAD8-924B-4536-6D99C7EF8CB2}"/>
          </ac:spMkLst>
        </pc:spChg>
      </pc:sldChg>
      <pc:sldChg chg="addSp delSp modSp mod">
        <pc:chgData name="Sonit Singh" userId="b4d4e167-5b1e-4244-b3e0-a2cbab649a82" providerId="ADAL" clId="{2D3BDC2F-6334-4C10-8EA5-83EADEA4309D}" dt="2024-03-28T01:55:20.180" v="400"/>
        <pc:sldMkLst>
          <pc:docMk/>
          <pc:sldMk cId="1319405962" sldId="438"/>
        </pc:sldMkLst>
        <pc:spChg chg="add mod">
          <ac:chgData name="Sonit Singh" userId="b4d4e167-5b1e-4244-b3e0-a2cbab649a82" providerId="ADAL" clId="{2D3BDC2F-6334-4C10-8EA5-83EADEA4309D}" dt="2024-03-28T01:55:20.180" v="400"/>
          <ac:spMkLst>
            <pc:docMk/>
            <pc:sldMk cId="1319405962" sldId="438"/>
            <ac:spMk id="5" creationId="{6ECEFB04-155B-3F65-2942-28998499AA43}"/>
          </ac:spMkLst>
        </pc:spChg>
        <pc:spChg chg="del">
          <ac:chgData name="Sonit Singh" userId="b4d4e167-5b1e-4244-b3e0-a2cbab649a82" providerId="ADAL" clId="{2D3BDC2F-6334-4C10-8EA5-83EADEA4309D}" dt="2024-03-28T01:55:18.824" v="399" actId="478"/>
          <ac:spMkLst>
            <pc:docMk/>
            <pc:sldMk cId="1319405962" sldId="438"/>
            <ac:spMk id="8" creationId="{21ECBBAF-BAD8-924B-4536-6D99C7EF8CB2}"/>
          </ac:spMkLst>
        </pc:spChg>
      </pc:sldChg>
      <pc:sldChg chg="addSp delSp modSp mod">
        <pc:chgData name="Sonit Singh" userId="b4d4e167-5b1e-4244-b3e0-a2cbab649a82" providerId="ADAL" clId="{2D3BDC2F-6334-4C10-8EA5-83EADEA4309D}" dt="2024-03-28T01:55:25.158" v="402"/>
        <pc:sldMkLst>
          <pc:docMk/>
          <pc:sldMk cId="3035336221" sldId="439"/>
        </pc:sldMkLst>
        <pc:spChg chg="add mod">
          <ac:chgData name="Sonit Singh" userId="b4d4e167-5b1e-4244-b3e0-a2cbab649a82" providerId="ADAL" clId="{2D3BDC2F-6334-4C10-8EA5-83EADEA4309D}" dt="2024-03-28T01:55:25.158" v="402"/>
          <ac:spMkLst>
            <pc:docMk/>
            <pc:sldMk cId="3035336221" sldId="439"/>
            <ac:spMk id="5" creationId="{1C317238-80ED-2A2F-0C06-D15FB5AA6D3F}"/>
          </ac:spMkLst>
        </pc:spChg>
        <pc:spChg chg="del">
          <ac:chgData name="Sonit Singh" userId="b4d4e167-5b1e-4244-b3e0-a2cbab649a82" providerId="ADAL" clId="{2D3BDC2F-6334-4C10-8EA5-83EADEA4309D}" dt="2024-03-28T01:55:23.892" v="401" actId="478"/>
          <ac:spMkLst>
            <pc:docMk/>
            <pc:sldMk cId="3035336221" sldId="439"/>
            <ac:spMk id="8" creationId="{21ECBBAF-BAD8-924B-4536-6D99C7EF8CB2}"/>
          </ac:spMkLst>
        </pc:spChg>
      </pc:sldChg>
      <pc:sldChg chg="addSp delSp modSp mod">
        <pc:chgData name="Sonit Singh" userId="b4d4e167-5b1e-4244-b3e0-a2cbab649a82" providerId="ADAL" clId="{2D3BDC2F-6334-4C10-8EA5-83EADEA4309D}" dt="2024-03-28T01:55:30.216" v="404"/>
        <pc:sldMkLst>
          <pc:docMk/>
          <pc:sldMk cId="1624711615" sldId="440"/>
        </pc:sldMkLst>
        <pc:spChg chg="add mod">
          <ac:chgData name="Sonit Singh" userId="b4d4e167-5b1e-4244-b3e0-a2cbab649a82" providerId="ADAL" clId="{2D3BDC2F-6334-4C10-8EA5-83EADEA4309D}" dt="2024-03-28T01:55:30.216" v="404"/>
          <ac:spMkLst>
            <pc:docMk/>
            <pc:sldMk cId="1624711615" sldId="440"/>
            <ac:spMk id="5" creationId="{2764F9B5-8089-B54F-AF88-C03011C28464}"/>
          </ac:spMkLst>
        </pc:spChg>
        <pc:spChg chg="del">
          <ac:chgData name="Sonit Singh" userId="b4d4e167-5b1e-4244-b3e0-a2cbab649a82" providerId="ADAL" clId="{2D3BDC2F-6334-4C10-8EA5-83EADEA4309D}" dt="2024-03-28T01:55:28.884" v="403" actId="478"/>
          <ac:spMkLst>
            <pc:docMk/>
            <pc:sldMk cId="1624711615" sldId="440"/>
            <ac:spMk id="8" creationId="{21ECBBAF-BAD8-924B-4536-6D99C7EF8CB2}"/>
          </ac:spMkLst>
        </pc:spChg>
      </pc:sldChg>
      <pc:sldChg chg="addSp delSp modSp mod">
        <pc:chgData name="Sonit Singh" userId="b4d4e167-5b1e-4244-b3e0-a2cbab649a82" providerId="ADAL" clId="{2D3BDC2F-6334-4C10-8EA5-83EADEA4309D}" dt="2024-03-28T01:55:35.446" v="406"/>
        <pc:sldMkLst>
          <pc:docMk/>
          <pc:sldMk cId="946088811" sldId="441"/>
        </pc:sldMkLst>
        <pc:spChg chg="add mod">
          <ac:chgData name="Sonit Singh" userId="b4d4e167-5b1e-4244-b3e0-a2cbab649a82" providerId="ADAL" clId="{2D3BDC2F-6334-4C10-8EA5-83EADEA4309D}" dt="2024-03-28T01:55:35.446" v="406"/>
          <ac:spMkLst>
            <pc:docMk/>
            <pc:sldMk cId="946088811" sldId="441"/>
            <ac:spMk id="5" creationId="{356482A5-A32A-74A6-DA56-8FD9B8243721}"/>
          </ac:spMkLst>
        </pc:spChg>
        <pc:spChg chg="del">
          <ac:chgData name="Sonit Singh" userId="b4d4e167-5b1e-4244-b3e0-a2cbab649a82" providerId="ADAL" clId="{2D3BDC2F-6334-4C10-8EA5-83EADEA4309D}" dt="2024-03-28T01:55:34.195" v="405" actId="478"/>
          <ac:spMkLst>
            <pc:docMk/>
            <pc:sldMk cId="946088811" sldId="441"/>
            <ac:spMk id="8" creationId="{21ECBBAF-BAD8-924B-4536-6D99C7EF8CB2}"/>
          </ac:spMkLst>
        </pc:spChg>
      </pc:sldChg>
      <pc:sldChg chg="addSp delSp modSp add mod">
        <pc:chgData name="Sonit Singh" userId="b4d4e167-5b1e-4244-b3e0-a2cbab649a82" providerId="ADAL" clId="{2D3BDC2F-6334-4C10-8EA5-83EADEA4309D}" dt="2024-03-28T01:57:37.174" v="515" actId="20577"/>
        <pc:sldMkLst>
          <pc:docMk/>
          <pc:sldMk cId="635082944" sldId="442"/>
        </pc:sldMkLst>
        <pc:spChg chg="mod">
          <ac:chgData name="Sonit Singh" userId="b4d4e167-5b1e-4244-b3e0-a2cbab649a82" providerId="ADAL" clId="{2D3BDC2F-6334-4C10-8EA5-83EADEA4309D}" dt="2024-03-28T01:48:22.052" v="69" actId="20577"/>
          <ac:spMkLst>
            <pc:docMk/>
            <pc:sldMk cId="635082944" sldId="442"/>
            <ac:spMk id="2" creationId="{5AABE7D9-9E99-C860-707E-450211BC7582}"/>
          </ac:spMkLst>
        </pc:spChg>
        <pc:spChg chg="mod">
          <ac:chgData name="Sonit Singh" userId="b4d4e167-5b1e-4244-b3e0-a2cbab649a82" providerId="ADAL" clId="{2D3BDC2F-6334-4C10-8EA5-83EADEA4309D}" dt="2024-03-28T01:50:35.023" v="281" actId="20577"/>
          <ac:spMkLst>
            <pc:docMk/>
            <pc:sldMk cId="635082944" sldId="442"/>
            <ac:spMk id="3" creationId="{D1140ADC-BD0A-F855-7488-B023933118C6}"/>
          </ac:spMkLst>
        </pc:spChg>
        <pc:spChg chg="add mod">
          <ac:chgData name="Sonit Singh" userId="b4d4e167-5b1e-4244-b3e0-a2cbab649a82" providerId="ADAL" clId="{2D3BDC2F-6334-4C10-8EA5-83EADEA4309D}" dt="2024-03-28T01:57:37.174" v="515" actId="20577"/>
          <ac:spMkLst>
            <pc:docMk/>
            <pc:sldMk cId="635082944" sldId="442"/>
            <ac:spMk id="5" creationId="{BAAC7216-5894-C926-7AC7-524647E33257}"/>
          </ac:spMkLst>
        </pc:spChg>
        <pc:spChg chg="del">
          <ac:chgData name="Sonit Singh" userId="b4d4e167-5b1e-4244-b3e0-a2cbab649a82" providerId="ADAL" clId="{2D3BDC2F-6334-4C10-8EA5-83EADEA4309D}" dt="2024-03-28T01:54:07.263" v="375" actId="478"/>
          <ac:spMkLst>
            <pc:docMk/>
            <pc:sldMk cId="635082944" sldId="442"/>
            <ac:spMk id="8" creationId="{21ECBBAF-BAD8-924B-4536-6D99C7EF8CB2}"/>
          </ac:spMkLst>
        </pc:spChg>
        <pc:picChg chg="del">
          <ac:chgData name="Sonit Singh" userId="b4d4e167-5b1e-4244-b3e0-a2cbab649a82" providerId="ADAL" clId="{2D3BDC2F-6334-4C10-8EA5-83EADEA4309D}" dt="2024-03-28T01:46:38.581" v="1" actId="478"/>
          <ac:picMkLst>
            <pc:docMk/>
            <pc:sldMk cId="635082944" sldId="442"/>
            <ac:picMk id="6" creationId="{77A8DCC0-245F-E26A-912F-B64DDF13976C}"/>
          </ac:picMkLst>
        </pc:picChg>
      </pc:sldChg>
      <pc:sldChg chg="addSp delSp modSp add mod">
        <pc:chgData name="Sonit Singh" userId="b4d4e167-5b1e-4244-b3e0-a2cbab649a82" providerId="ADAL" clId="{2D3BDC2F-6334-4C10-8EA5-83EADEA4309D}" dt="2024-03-28T02:34:53.605" v="579" actId="1076"/>
        <pc:sldMkLst>
          <pc:docMk/>
          <pc:sldMk cId="1090051335" sldId="443"/>
        </pc:sldMkLst>
        <pc:spChg chg="mod">
          <ac:chgData name="Sonit Singh" userId="b4d4e167-5b1e-4244-b3e0-a2cbab649a82" providerId="ADAL" clId="{2D3BDC2F-6334-4C10-8EA5-83EADEA4309D}" dt="2024-03-28T02:32:01.682" v="571" actId="20577"/>
          <ac:spMkLst>
            <pc:docMk/>
            <pc:sldMk cId="1090051335" sldId="443"/>
            <ac:spMk id="2" creationId="{5AABE7D9-9E99-C860-707E-450211BC7582}"/>
          </ac:spMkLst>
        </pc:spChg>
        <pc:spChg chg="del mod">
          <ac:chgData name="Sonit Singh" userId="b4d4e167-5b1e-4244-b3e0-a2cbab649a82" providerId="ADAL" clId="{2D3BDC2F-6334-4C10-8EA5-83EADEA4309D}" dt="2024-03-28T02:34:22.334" v="572" actId="931"/>
          <ac:spMkLst>
            <pc:docMk/>
            <pc:sldMk cId="1090051335" sldId="443"/>
            <ac:spMk id="3" creationId="{D1140ADC-BD0A-F855-7488-B023933118C6}"/>
          </ac:spMkLst>
        </pc:spChg>
        <pc:spChg chg="del">
          <ac:chgData name="Sonit Singh" userId="b4d4e167-5b1e-4244-b3e0-a2cbab649a82" providerId="ADAL" clId="{2D3BDC2F-6334-4C10-8EA5-83EADEA4309D}" dt="2024-03-28T02:31:54.249" v="567" actId="478"/>
          <ac:spMkLst>
            <pc:docMk/>
            <pc:sldMk cId="1090051335" sldId="443"/>
            <ac:spMk id="5" creationId="{356482A5-A32A-74A6-DA56-8FD9B8243721}"/>
          </ac:spMkLst>
        </pc:spChg>
        <pc:spChg chg="add mod">
          <ac:chgData name="Sonit Singh" userId="b4d4e167-5b1e-4244-b3e0-a2cbab649a82" providerId="ADAL" clId="{2D3BDC2F-6334-4C10-8EA5-83EADEA4309D}" dt="2024-03-28T02:34:53.605" v="579" actId="1076"/>
          <ac:spMkLst>
            <pc:docMk/>
            <pc:sldMk cId="1090051335" sldId="443"/>
            <ac:spMk id="8" creationId="{D0CE4871-DE5C-860E-EE36-92B2A29982EF}"/>
          </ac:spMkLst>
        </pc:spChg>
        <pc:picChg chg="add mod">
          <ac:chgData name="Sonit Singh" userId="b4d4e167-5b1e-4244-b3e0-a2cbab649a82" providerId="ADAL" clId="{2D3BDC2F-6334-4C10-8EA5-83EADEA4309D}" dt="2024-03-28T02:34:37.348" v="578" actId="14100"/>
          <ac:picMkLst>
            <pc:docMk/>
            <pc:sldMk cId="1090051335" sldId="443"/>
            <ac:picMk id="7" creationId="{E6A46D06-B9F6-03B1-4D50-D1E69FD0582B}"/>
          </ac:picMkLst>
        </pc:picChg>
      </pc:sldChg>
      <pc:sldChg chg="modSp add del mod">
        <pc:chgData name="Sonit Singh" userId="b4d4e167-5b1e-4244-b3e0-a2cbab649a82" providerId="ADAL" clId="{2D3BDC2F-6334-4C10-8EA5-83EADEA4309D}" dt="2024-03-28T01:50:39.998" v="282" actId="2696"/>
        <pc:sldMkLst>
          <pc:docMk/>
          <pc:sldMk cId="3988519953" sldId="443"/>
        </pc:sldMkLst>
        <pc:spChg chg="mod">
          <ac:chgData name="Sonit Singh" userId="b4d4e167-5b1e-4244-b3e0-a2cbab649a82" providerId="ADAL" clId="{2D3BDC2F-6334-4C10-8EA5-83EADEA4309D}" dt="2024-03-28T01:50:14.431" v="227" actId="20577"/>
          <ac:spMkLst>
            <pc:docMk/>
            <pc:sldMk cId="3988519953" sldId="443"/>
            <ac:spMk id="3" creationId="{D1140ADC-BD0A-F855-7488-B023933118C6}"/>
          </ac:spMkLst>
        </pc:spChg>
      </pc:sldChg>
      <pc:sldChg chg="addSp delSp modSp add mod modAnim">
        <pc:chgData name="Sonit Singh" userId="b4d4e167-5b1e-4244-b3e0-a2cbab649a82" providerId="ADAL" clId="{2D3BDC2F-6334-4C10-8EA5-83EADEA4309D}" dt="2024-03-28T02:54:16.853" v="597" actId="1076"/>
        <pc:sldMkLst>
          <pc:docMk/>
          <pc:sldMk cId="1773432222" sldId="444"/>
        </pc:sldMkLst>
        <pc:spChg chg="mod">
          <ac:chgData name="Sonit Singh" userId="b4d4e167-5b1e-4244-b3e0-a2cbab649a82" providerId="ADAL" clId="{2D3BDC2F-6334-4C10-8EA5-83EADEA4309D}" dt="2024-03-28T02:54:05.945" v="592" actId="20577"/>
          <ac:spMkLst>
            <pc:docMk/>
            <pc:sldMk cId="1773432222" sldId="444"/>
            <ac:spMk id="2" creationId="{5AABE7D9-9E99-C860-707E-450211BC7582}"/>
          </ac:spMkLst>
        </pc:spChg>
        <pc:spChg chg="del mod">
          <ac:chgData name="Sonit Singh" userId="b4d4e167-5b1e-4244-b3e0-a2cbab649a82" providerId="ADAL" clId="{2D3BDC2F-6334-4C10-8EA5-83EADEA4309D}" dt="2024-03-28T02:53:40.049" v="584"/>
          <ac:spMkLst>
            <pc:docMk/>
            <pc:sldMk cId="1773432222" sldId="444"/>
            <ac:spMk id="3" creationId="{D1140ADC-BD0A-F855-7488-B023933118C6}"/>
          </ac:spMkLst>
        </pc:spChg>
        <pc:picChg chg="add mod">
          <ac:chgData name="Sonit Singh" userId="b4d4e167-5b1e-4244-b3e0-a2cbab649a82" providerId="ADAL" clId="{2D3BDC2F-6334-4C10-8EA5-83EADEA4309D}" dt="2024-03-28T02:54:16.853" v="597" actId="1076"/>
          <ac:picMkLst>
            <pc:docMk/>
            <pc:sldMk cId="1773432222" sldId="444"/>
            <ac:picMk id="6" creationId="{8C3CDB7F-1C1E-F932-9252-B0E3469FCC9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4FCFEB-8D6C-C3C9-0E3B-0D626B8D4C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9C6318B1-E95B-2162-25FC-6A643F492A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92CE1B-BB9F-45A9-BACC-98FF3D2D4F2E}" type="datetimeFigureOut">
              <a:rPr lang="en-AU" smtClean="0"/>
              <a:t>20/03/2025</a:t>
            </a:fld>
            <a:endParaRPr lang="en-AU"/>
          </a:p>
        </p:txBody>
      </p:sp>
      <p:sp>
        <p:nvSpPr>
          <p:cNvPr id="4" name="Footer Placeholder 3">
            <a:extLst>
              <a:ext uri="{FF2B5EF4-FFF2-40B4-BE49-F238E27FC236}">
                <a16:creationId xmlns:a16="http://schemas.microsoft.com/office/drawing/2014/main" id="{6E133E35-C80A-9E70-5C2C-35376FBF3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0FB7AB53-2769-CE79-0FFA-D4B76B84D54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4EF8CF-0F8A-4BD6-9CE5-A84D18797DC9}" type="slidenum">
              <a:rPr lang="en-AU" smtClean="0"/>
              <a:t>‹#›</a:t>
            </a:fld>
            <a:endParaRPr lang="en-AU"/>
          </a:p>
        </p:txBody>
      </p:sp>
    </p:spTree>
    <p:extLst>
      <p:ext uri="{BB962C8B-B14F-4D97-AF65-F5344CB8AC3E}">
        <p14:creationId xmlns:p14="http://schemas.microsoft.com/office/powerpoint/2010/main" val="10404906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7A9E51-4ABD-4B03-A80E-627F14CF22A5}" type="datetimeFigureOut">
              <a:rPr lang="en-AU" smtClean="0"/>
              <a:t>20/03/2025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EFAD0F-5D97-4C49-B145-C57DEFFF189B}" type="slidenum">
              <a:rPr lang="en-AU" smtClean="0"/>
              <a:t>‹#›</a:t>
            </a:fld>
            <a:endParaRPr lang="en-AU"/>
          </a:p>
        </p:txBody>
      </p:sp>
    </p:spTree>
    <p:extLst>
      <p:ext uri="{BB962C8B-B14F-4D97-AF65-F5344CB8AC3E}">
        <p14:creationId xmlns:p14="http://schemas.microsoft.com/office/powerpoint/2010/main" val="5489710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9CC69-1DB5-8B4C-E984-537775889A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746AB9C-35E1-72A7-C1BD-2A68ABDF5C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63BADF0C-51C6-7419-3D8D-CE50A38B869C}"/>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65DC2B86-F199-D6C7-6508-0F212835FAC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76CA229-935C-8099-0E86-5ECC48D06E93}"/>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41755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E9202-C610-B140-08AE-44A7A81AE15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52C6ED7-FC32-3714-E040-43D1C4BE2F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5690846-30E1-0BAF-95AF-2C33ADEE6F96}"/>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02EBE872-C7C3-B46E-9774-8FB6415FB2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F6FBA00-691F-09A6-F95B-E68F8744BC6C}"/>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186755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9E502C-2424-B094-C539-7DA0B74C68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C953B7A-E936-2389-15BD-97911F5B1F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E08DFD5-019B-E5BD-82F1-29E012B370F6}"/>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BEF73B12-943B-CDB8-92BA-AA488F9AD7B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BFD7ABB-25EC-73C5-D340-E23440DCE824}"/>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951005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0D427A-31A8-804F-A88E-B2237F6FF8DD}"/>
              </a:ext>
            </a:extLst>
          </p:cNvPr>
          <p:cNvSpPr/>
          <p:nvPr userDrawn="1"/>
        </p:nvSpPr>
        <p:spPr>
          <a:xfrm rot="5400000">
            <a:off x="5706291" y="372292"/>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8" name="Picture 7" descr="A picture containing food&#10;&#10;Description automatically generated">
            <a:extLst>
              <a:ext uri="{FF2B5EF4-FFF2-40B4-BE49-F238E27FC236}">
                <a16:creationId xmlns:a16="http://schemas.microsoft.com/office/drawing/2014/main" id="{3919BA19-F123-3B46-B077-C952C919A7DB}"/>
              </a:ext>
            </a:extLst>
          </p:cNvPr>
          <p:cNvPicPr>
            <a:picLocks noChangeAspect="1"/>
          </p:cNvPicPr>
          <p:nvPr userDrawn="1"/>
        </p:nvPicPr>
        <p:blipFill>
          <a:blip r:embed="rId2"/>
          <a:stretch>
            <a:fillRect/>
          </a:stretch>
        </p:blipFill>
        <p:spPr>
          <a:xfrm>
            <a:off x="11507849" y="6139546"/>
            <a:ext cx="598271" cy="701040"/>
          </a:xfrm>
          <a:prstGeom prst="rect">
            <a:avLst/>
          </a:prstGeom>
        </p:spPr>
      </p:pic>
      <p:sp>
        <p:nvSpPr>
          <p:cNvPr id="4" name="Title Placeholder 1">
            <a:extLst>
              <a:ext uri="{FF2B5EF4-FFF2-40B4-BE49-F238E27FC236}">
                <a16:creationId xmlns:a16="http://schemas.microsoft.com/office/drawing/2014/main" id="{EC14B686-A7B8-C34E-BD3F-17AD72808B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a:latin typeface="Arial" panose="020B0604020202020204" pitchFamily="34" charset="0"/>
                <a:ea typeface="Roboto" panose="02000000000000000000" pitchFamily="2" charset="0"/>
                <a:cs typeface="Arial" panose="020B0604020202020204" pitchFamily="34" charset="0"/>
              </a:defRPr>
            </a:lvl1pPr>
          </a:lstStyle>
          <a:p>
            <a:r>
              <a:rPr lang="en-GB"/>
              <a:t>Click to edit Master title style</a:t>
            </a:r>
            <a:endParaRPr lang="en-US"/>
          </a:p>
        </p:txBody>
      </p:sp>
      <p:sp>
        <p:nvSpPr>
          <p:cNvPr id="5" name="Text Placeholder 2">
            <a:extLst>
              <a:ext uri="{FF2B5EF4-FFF2-40B4-BE49-F238E27FC236}">
                <a16:creationId xmlns:a16="http://schemas.microsoft.com/office/drawing/2014/main" id="{99B41C51-D68E-9449-86C7-CBC06D1C8A04}"/>
              </a:ext>
            </a:extLst>
          </p:cNvPr>
          <p:cNvSpPr>
            <a:spLocks noGrp="1"/>
          </p:cNvSpPr>
          <p:nvPr>
            <p:ph idx="1"/>
          </p:nvPr>
        </p:nvSpPr>
        <p:spPr>
          <a:xfrm>
            <a:off x="838200" y="1825625"/>
            <a:ext cx="10515600" cy="4088158"/>
          </a:xfrm>
          <a:prstGeom prst="rect">
            <a:avLst/>
          </a:prstGeom>
        </p:spPr>
        <p:txBody>
          <a:bodyPr vert="horz" lIns="91440" tIns="45720" rIns="91440" bIns="45720" rtlCol="0">
            <a:normAutofit/>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A183BF01-419E-0890-7FE1-A0EF7A192F51}"/>
              </a:ext>
            </a:extLst>
          </p:cNvPr>
          <p:cNvSpPr>
            <a:spLocks noGrp="1"/>
          </p:cNvSpPr>
          <p:nvPr>
            <p:ph type="dt" sz="half" idx="10"/>
          </p:nvPr>
        </p:nvSpPr>
        <p:spPr/>
        <p:txBody>
          <a:bodyPr/>
          <a:lstStyle/>
          <a:p>
            <a:endParaRPr lang="en-AU"/>
          </a:p>
        </p:txBody>
      </p:sp>
      <p:sp>
        <p:nvSpPr>
          <p:cNvPr id="3" name="Footer Placeholder 2">
            <a:extLst>
              <a:ext uri="{FF2B5EF4-FFF2-40B4-BE49-F238E27FC236}">
                <a16:creationId xmlns:a16="http://schemas.microsoft.com/office/drawing/2014/main" id="{B1BC6101-507B-F3EE-D41C-583775C6FD7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4985946-5ABD-9B6F-9732-CD57BE2421A0}"/>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495491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9CB962-B705-314A-93E0-7EFEF584C6D7}"/>
              </a:ext>
            </a:extLst>
          </p:cNvPr>
          <p:cNvSpPr/>
          <p:nvPr userDrawn="1"/>
        </p:nvSpPr>
        <p:spPr>
          <a:xfrm>
            <a:off x="1" y="1"/>
            <a:ext cx="5543550"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8A4A11-68D0-0342-99AF-D474A68AB20A}"/>
              </a:ext>
            </a:extLst>
          </p:cNvPr>
          <p:cNvPicPr>
            <a:picLocks noChangeAspect="1"/>
          </p:cNvPicPr>
          <p:nvPr userDrawn="1"/>
        </p:nvPicPr>
        <p:blipFill>
          <a:blip r:embed="rId2"/>
          <a:stretch>
            <a:fillRect/>
          </a:stretch>
        </p:blipFill>
        <p:spPr>
          <a:xfrm rot="2999759">
            <a:off x="1292068" y="-612610"/>
            <a:ext cx="5135041" cy="7002330"/>
          </a:xfrm>
          <a:prstGeom prst="rect">
            <a:avLst/>
          </a:prstGeom>
        </p:spPr>
      </p:pic>
      <p:pic>
        <p:nvPicPr>
          <p:cNvPr id="11" name="Picture 10">
            <a:extLst>
              <a:ext uri="{FF2B5EF4-FFF2-40B4-BE49-F238E27FC236}">
                <a16:creationId xmlns:a16="http://schemas.microsoft.com/office/drawing/2014/main" id="{C6E5ACA8-1A29-9F40-A4E7-578A7ACF5CD2}"/>
              </a:ext>
            </a:extLst>
          </p:cNvPr>
          <p:cNvPicPr>
            <a:picLocks noChangeAspect="1"/>
          </p:cNvPicPr>
          <p:nvPr userDrawn="1"/>
        </p:nvPicPr>
        <p:blipFill>
          <a:blip r:embed="rId3"/>
          <a:stretch>
            <a:fillRect/>
          </a:stretch>
        </p:blipFill>
        <p:spPr>
          <a:xfrm>
            <a:off x="415055" y="4792776"/>
            <a:ext cx="1760572" cy="1842248"/>
          </a:xfrm>
          <a:prstGeom prst="rect">
            <a:avLst/>
          </a:prstGeom>
        </p:spPr>
      </p:pic>
    </p:spTree>
    <p:extLst>
      <p:ext uri="{BB962C8B-B14F-4D97-AF65-F5344CB8AC3E}">
        <p14:creationId xmlns:p14="http://schemas.microsoft.com/office/powerpoint/2010/main" val="3416856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EDE7-E9E0-024D-ECA2-08E54B25DB1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017D77A-76FB-85A4-F394-25213E4C8E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DFCDC2-DAA7-2417-8C12-59AD99F73D00}"/>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5294E4FE-3DEB-1A78-A982-79D37BE3DDB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0F844F9-28BE-776B-9E9D-2D8B60BFE349}"/>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360620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6D2-4849-55F2-9EDF-A792D2D5D8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DA57F27-84A0-5427-C58F-7B0A3B7D35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151D2F-4DB1-E58D-F5B2-22856EBD9F09}"/>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2564215E-C1E7-0772-7B69-C49D663C038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2C38AE6-A79D-47C3-230B-1AC81712ABCB}"/>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156065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1BEC-192D-937E-DA59-2C1E6F92856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84B18E9-9BA1-6BDC-7D49-312A5A52B1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412D44C6-412A-DD4D-862D-B5E514E9B1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C7240C3E-1460-3B32-C784-A5390B819409}"/>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8D6C3E9E-91F4-68EB-3214-136D87F19ED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FAA5AB8-7D83-5F63-650F-2F42E603A9D0}"/>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29849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89673-788D-CEB8-3CAB-5325857C7632}"/>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E7A4327-CB54-2F05-89B1-AE24F0436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E392B2-77BB-A618-6A0F-13C2A2CD9F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2758D8B-E275-A357-1522-80C6F2515F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DB81CE-9484-C3CC-76E1-DBC0AAD00E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387C95D1-9F2A-BFEE-8F8A-A71FEA5D4B6C}"/>
              </a:ext>
            </a:extLst>
          </p:cNvPr>
          <p:cNvSpPr>
            <a:spLocks noGrp="1"/>
          </p:cNvSpPr>
          <p:nvPr>
            <p:ph type="dt" sz="half" idx="10"/>
          </p:nvPr>
        </p:nvSpPr>
        <p:spPr/>
        <p:txBody>
          <a:bodyPr/>
          <a:lstStyle/>
          <a:p>
            <a:endParaRPr lang="en-AU"/>
          </a:p>
        </p:txBody>
      </p:sp>
      <p:sp>
        <p:nvSpPr>
          <p:cNvPr id="8" name="Footer Placeholder 7">
            <a:extLst>
              <a:ext uri="{FF2B5EF4-FFF2-40B4-BE49-F238E27FC236}">
                <a16:creationId xmlns:a16="http://schemas.microsoft.com/office/drawing/2014/main" id="{BD2A9D27-286A-0CD0-536E-3C31470F9E3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C683C16E-2B21-4D45-0DB5-880C81E3FE32}"/>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1580152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30EBF-8DA3-0A25-1033-CC234E8A462F}"/>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45438F8-89A1-A067-F8E9-70C1687FAED1}"/>
              </a:ext>
            </a:extLst>
          </p:cNvPr>
          <p:cNvSpPr>
            <a:spLocks noGrp="1"/>
          </p:cNvSpPr>
          <p:nvPr>
            <p:ph type="dt" sz="half" idx="10"/>
          </p:nvPr>
        </p:nvSpPr>
        <p:spPr/>
        <p:txBody>
          <a:bodyPr/>
          <a:lstStyle/>
          <a:p>
            <a:endParaRPr lang="en-AU"/>
          </a:p>
        </p:txBody>
      </p:sp>
      <p:sp>
        <p:nvSpPr>
          <p:cNvPr id="4" name="Footer Placeholder 3">
            <a:extLst>
              <a:ext uri="{FF2B5EF4-FFF2-40B4-BE49-F238E27FC236}">
                <a16:creationId xmlns:a16="http://schemas.microsoft.com/office/drawing/2014/main" id="{25613E1D-0C4A-5D32-26F9-1BCEB8481A5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D2DFB03E-F9B4-2433-81E1-3BD50D86FCF8}"/>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63586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8F21A5-757D-D6A3-9443-5A6371AF2C16}"/>
              </a:ext>
            </a:extLst>
          </p:cNvPr>
          <p:cNvSpPr>
            <a:spLocks noGrp="1"/>
          </p:cNvSpPr>
          <p:nvPr>
            <p:ph type="dt" sz="half" idx="10"/>
          </p:nvPr>
        </p:nvSpPr>
        <p:spPr/>
        <p:txBody>
          <a:bodyPr/>
          <a:lstStyle/>
          <a:p>
            <a:endParaRPr lang="en-AU"/>
          </a:p>
        </p:txBody>
      </p:sp>
      <p:sp>
        <p:nvSpPr>
          <p:cNvPr id="3" name="Footer Placeholder 2">
            <a:extLst>
              <a:ext uri="{FF2B5EF4-FFF2-40B4-BE49-F238E27FC236}">
                <a16:creationId xmlns:a16="http://schemas.microsoft.com/office/drawing/2014/main" id="{42F14B1B-5FF6-8469-6441-EB5B8B69B1E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12CD0E0-0D21-6F48-935E-F6B75CC63DE4}"/>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3517152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A84B-7940-7822-2557-A9F64C4F63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31BFA02-B7AD-C565-8B71-EBFE90B147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DC65417-3DB2-4D8D-8200-BD30635C58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0B6C3-E111-C7CB-AC6A-CC00EF12A63A}"/>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F88C9C6B-73DF-DF29-7D8E-406889E845D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E5FA417-731E-9727-AF6F-6D28C1550517}"/>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1577838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92BEE-A08A-4C6E-7CF0-B5E142A6A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0CB7E99-09CB-4FCE-7697-4152BD23EA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B76087A-FE5D-60D9-AE0C-90223805AB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C7038-77D9-3267-A27B-7B49BB1DB3B1}"/>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C54014C3-2621-ED8B-BAFE-7382D98EBBE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C83137F-F472-9F0A-46F3-68538886EFBC}"/>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802597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814D76-5DF1-A4E1-1338-B03D3642B4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DC58865-62AB-234F-36FF-19D673DE87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0927987-368E-CEF9-CAA0-8405857172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a:extLst>
              <a:ext uri="{FF2B5EF4-FFF2-40B4-BE49-F238E27FC236}">
                <a16:creationId xmlns:a16="http://schemas.microsoft.com/office/drawing/2014/main" id="{56EC300B-6F01-71B4-9B2C-1056A57DE4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8A400E20-46EB-CC1D-6BF8-5489021285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D6A8B-B5C3-4437-A9DE-A8C2149171DD}" type="slidenum">
              <a:rPr lang="en-AU" smtClean="0"/>
              <a:t>‹#›</a:t>
            </a:fld>
            <a:endParaRPr lang="en-AU"/>
          </a:p>
        </p:txBody>
      </p:sp>
    </p:spTree>
    <p:extLst>
      <p:ext uri="{BB962C8B-B14F-4D97-AF65-F5344CB8AC3E}">
        <p14:creationId xmlns:p14="http://schemas.microsoft.com/office/powerpoint/2010/main" val="4197211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www.picpedia.org/highway-signs/q/questions.html" TargetMode="External"/><Relationship Id="rId2" Type="http://schemas.openxmlformats.org/officeDocument/2006/relationships/image" Target="../media/image7.jpg"/><Relationship Id="rId1" Type="http://schemas.openxmlformats.org/officeDocument/2006/relationships/slideLayout" Target="../slideLayouts/slideLayout12.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FF856-7F9C-9D4C-B764-1C7E4E7233C0}"/>
              </a:ext>
            </a:extLst>
          </p:cNvPr>
          <p:cNvSpPr txBox="1"/>
          <p:nvPr/>
        </p:nvSpPr>
        <p:spPr>
          <a:xfrm>
            <a:off x="-78497" y="2236126"/>
            <a:ext cx="5622524" cy="830997"/>
          </a:xfrm>
          <a:prstGeom prst="rect">
            <a:avLst/>
          </a:prstGeom>
          <a:noFill/>
        </p:spPr>
        <p:txBody>
          <a:bodyPr wrap="square" lIns="91440" tIns="45720" rIns="91440" bIns="45720" rtlCol="0" anchor="t">
            <a:spAutoFit/>
          </a:bodyPr>
          <a:lstStyle/>
          <a:p>
            <a:pPr algn="ctr"/>
            <a:r>
              <a:rPr lang="en-US" sz="4800" b="1" dirty="0">
                <a:latin typeface="Arial"/>
                <a:cs typeface="Arial"/>
              </a:rPr>
              <a:t>Project Title</a:t>
            </a:r>
            <a:endParaRPr lang="en-US" sz="4800" b="1" dirty="0">
              <a:cs typeface="Calibri"/>
            </a:endParaRPr>
          </a:p>
        </p:txBody>
      </p:sp>
      <p:sp>
        <p:nvSpPr>
          <p:cNvPr id="3" name="TextBox 2">
            <a:extLst>
              <a:ext uri="{FF2B5EF4-FFF2-40B4-BE49-F238E27FC236}">
                <a16:creationId xmlns:a16="http://schemas.microsoft.com/office/drawing/2014/main" id="{5CCCC68E-A06E-1747-A719-B74DFB9FB81B}"/>
              </a:ext>
            </a:extLst>
          </p:cNvPr>
          <p:cNvSpPr txBox="1"/>
          <p:nvPr/>
        </p:nvSpPr>
        <p:spPr>
          <a:xfrm>
            <a:off x="5574831" y="2562407"/>
            <a:ext cx="6638005" cy="3477875"/>
          </a:xfrm>
          <a:prstGeom prst="rect">
            <a:avLst/>
          </a:prstGeom>
          <a:noFill/>
        </p:spPr>
        <p:txBody>
          <a:bodyPr wrap="square" lIns="91440" tIns="45720" rIns="91440" bIns="45720" rtlCol="0" anchor="t">
            <a:spAutoFit/>
          </a:bodyPr>
          <a:lstStyle/>
          <a:p>
            <a:pPr algn="ctr" fontAlgn="base"/>
            <a:r>
              <a:rPr lang="en-US" sz="4000" dirty="0">
                <a:latin typeface="Arial" panose="020B0604020202020204" pitchFamily="34" charset="0"/>
                <a:cs typeface="Arial" panose="020B0604020202020204" pitchFamily="34" charset="0"/>
              </a:rPr>
              <a:t>Team Name</a:t>
            </a:r>
          </a:p>
          <a:p>
            <a:pPr algn="ctr" fontAlgn="base"/>
            <a:endParaRPr lang="en-US" sz="4000" dirty="0">
              <a:latin typeface="Arial" panose="020B0604020202020204" pitchFamily="34" charset="0"/>
              <a:cs typeface="Arial" panose="020B0604020202020204" pitchFamily="34" charset="0"/>
            </a:endParaRPr>
          </a:p>
          <a:p>
            <a:pPr fontAlgn="base"/>
            <a:r>
              <a:rPr lang="en-US" sz="2800" dirty="0">
                <a:latin typeface="Arial" panose="020B0604020202020204" pitchFamily="34" charset="0"/>
                <a:cs typeface="Arial" panose="020B0604020202020204" pitchFamily="34" charset="0"/>
              </a:rPr>
              <a:t>Sonit Singh (zxxxxxxx)</a:t>
            </a:r>
          </a:p>
          <a:p>
            <a:pPr fontAlgn="base"/>
            <a:r>
              <a:rPr lang="en-US" sz="2800" dirty="0">
                <a:latin typeface="Arial" panose="020B0604020202020204" pitchFamily="34" charset="0"/>
                <a:cs typeface="Arial" panose="020B0604020202020204" pitchFamily="34" charset="0"/>
              </a:rPr>
              <a:t>Hugh Wilson(zxxxxxxx)</a:t>
            </a:r>
          </a:p>
          <a:p>
            <a:pPr fontAlgn="base"/>
            <a:r>
              <a:rPr lang="en-US" sz="2800" dirty="0">
                <a:latin typeface="Arial" panose="020B0604020202020204" pitchFamily="34" charset="0"/>
                <a:cs typeface="Arial" panose="020B0604020202020204" pitchFamily="34" charset="0"/>
              </a:rPr>
              <a:t>Stefano Mezza (zxxxxxxx)</a:t>
            </a:r>
          </a:p>
          <a:p>
            <a:pPr fontAlgn="base"/>
            <a:r>
              <a:rPr lang="en-US" sz="2800" dirty="0" err="1">
                <a:latin typeface="Arial" panose="020B0604020202020204" pitchFamily="34" charset="0"/>
                <a:cs typeface="Arial" panose="020B0604020202020204" pitchFamily="34" charset="0"/>
              </a:rPr>
              <a:t>Jingying</a:t>
            </a:r>
            <a:r>
              <a:rPr lang="en-US" sz="2800" dirty="0">
                <a:latin typeface="Arial" panose="020B0604020202020204" pitchFamily="34" charset="0"/>
                <a:cs typeface="Arial" panose="020B0604020202020204" pitchFamily="34" charset="0"/>
              </a:rPr>
              <a:t> Gao (zxxxxxxx)</a:t>
            </a:r>
          </a:p>
          <a:p>
            <a:pPr fontAlgn="base"/>
            <a:r>
              <a:rPr lang="en-US" sz="2800" dirty="0">
                <a:latin typeface="Arial" panose="020B0604020202020204" pitchFamily="34" charset="0"/>
                <a:cs typeface="Arial" panose="020B0604020202020204" pitchFamily="34" charset="0"/>
              </a:rPr>
              <a:t>Zhongsui Guo (zxxxxxxx)</a:t>
            </a:r>
          </a:p>
        </p:txBody>
      </p:sp>
      <p:pic>
        <p:nvPicPr>
          <p:cNvPr id="6" name="Picture 5" descr="A plate of food on a black surface&#10;&#10;Description automatically generated">
            <a:extLst>
              <a:ext uri="{FF2B5EF4-FFF2-40B4-BE49-F238E27FC236}">
                <a16:creationId xmlns:a16="http://schemas.microsoft.com/office/drawing/2014/main" id="{AF95A7F8-F2A2-EFC0-2817-0AC4F9CF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4026" y="0"/>
            <a:ext cx="3349808" cy="2280048"/>
          </a:xfrm>
          <a:prstGeom prst="rect">
            <a:avLst/>
          </a:prstGeom>
        </p:spPr>
      </p:pic>
      <p:pic>
        <p:nvPicPr>
          <p:cNvPr id="7" name="Picture 6" descr="A plate of food on a black surface&#10;&#10;Description automatically generated">
            <a:extLst>
              <a:ext uri="{FF2B5EF4-FFF2-40B4-BE49-F238E27FC236}">
                <a16:creationId xmlns:a16="http://schemas.microsoft.com/office/drawing/2014/main" id="{E4451454-1966-ABEC-2BCE-90AA80F8B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3834" y="0"/>
            <a:ext cx="3288197" cy="2280048"/>
          </a:xfrm>
          <a:prstGeom prst="rect">
            <a:avLst/>
          </a:prstGeom>
        </p:spPr>
      </p:pic>
    </p:spTree>
    <p:extLst>
      <p:ext uri="{BB962C8B-B14F-4D97-AF65-F5344CB8AC3E}">
        <p14:creationId xmlns:p14="http://schemas.microsoft.com/office/powerpoint/2010/main" val="3413601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Conclusion</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2"/>
              <a:buChar char="Ø"/>
            </a:pPr>
            <a:r>
              <a:rPr lang="en-AU" dirty="0"/>
              <a:t> Write here</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10</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Zhongsui Guo (zxxxxxxx)</a:t>
            </a:r>
          </a:p>
        </p:txBody>
      </p:sp>
    </p:spTree>
    <p:extLst>
      <p:ext uri="{BB962C8B-B14F-4D97-AF65-F5344CB8AC3E}">
        <p14:creationId xmlns:p14="http://schemas.microsoft.com/office/powerpoint/2010/main" val="4032915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endParaRPr lang="en-AU" dirty="0"/>
          </a:p>
        </p:txBody>
      </p:sp>
      <p:pic>
        <p:nvPicPr>
          <p:cNvPr id="7" name="Content Placeholder 6" descr="A close-up of a sign&#10;&#10;Description automatically generated">
            <a:extLst>
              <a:ext uri="{FF2B5EF4-FFF2-40B4-BE49-F238E27FC236}">
                <a16:creationId xmlns:a16="http://schemas.microsoft.com/office/drawing/2014/main" id="{E6A46D06-B9F6-03B1-4D50-D1E69FD0582B}"/>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66192" y="1233577"/>
            <a:ext cx="6705280" cy="4589253"/>
          </a:xfrm>
        </p:spPr>
      </p:pic>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11</a:t>
            </a:fld>
            <a:endParaRPr lang="en-AU"/>
          </a:p>
        </p:txBody>
      </p:sp>
      <p:sp>
        <p:nvSpPr>
          <p:cNvPr id="8" name="TextBox 7">
            <a:extLst>
              <a:ext uri="{FF2B5EF4-FFF2-40B4-BE49-F238E27FC236}">
                <a16:creationId xmlns:a16="http://schemas.microsoft.com/office/drawing/2014/main" id="{D0CE4871-DE5C-860E-EE36-92B2A29982EF}"/>
              </a:ext>
            </a:extLst>
          </p:cNvPr>
          <p:cNvSpPr txBox="1"/>
          <p:nvPr/>
        </p:nvSpPr>
        <p:spPr>
          <a:xfrm>
            <a:off x="368381" y="6308080"/>
            <a:ext cx="6705280" cy="230832"/>
          </a:xfrm>
          <a:prstGeom prst="rect">
            <a:avLst/>
          </a:prstGeom>
          <a:noFill/>
        </p:spPr>
        <p:txBody>
          <a:bodyPr wrap="square" rtlCol="0">
            <a:spAutoFit/>
          </a:bodyPr>
          <a:lstStyle/>
          <a:p>
            <a:r>
              <a:rPr lang="en-AU" sz="900" dirty="0">
                <a:hlinkClick r:id="rId3" tooltip="https://www.picpedia.org/highway-signs/q/questions.html"/>
              </a:rPr>
              <a:t>This Photo</a:t>
            </a:r>
            <a:r>
              <a:rPr lang="en-AU" sz="900" dirty="0"/>
              <a:t> by Unknown Author is licensed under </a:t>
            </a:r>
            <a:r>
              <a:rPr lang="en-AU" sz="900" dirty="0">
                <a:hlinkClick r:id="rId4" tooltip="https://creativecommons.org/licenses/by-sa/3.0/"/>
              </a:rPr>
              <a:t>CC BY-SA</a:t>
            </a:r>
            <a:endParaRPr lang="en-AU" sz="900" dirty="0"/>
          </a:p>
        </p:txBody>
      </p:sp>
    </p:spTree>
    <p:extLst>
      <p:ext uri="{BB962C8B-B14F-4D97-AF65-F5344CB8AC3E}">
        <p14:creationId xmlns:p14="http://schemas.microsoft.com/office/powerpoint/2010/main" val="1090051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Motivation </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339004"/>
          </a:xfrm>
        </p:spPr>
        <p:txBody>
          <a:bodyPr>
            <a:normAutofit/>
          </a:bodyPr>
          <a:lstStyle/>
          <a:p>
            <a:pPr>
              <a:buFont typeface="Wingdings" pitchFamily="2" charset="77"/>
              <a:buChar char="Ø"/>
            </a:pPr>
            <a:r>
              <a:rPr lang="en-AU" dirty="0"/>
              <a:t> Is it possible for Deep Learning Network to recognize different emotions through learning process? How is it expressed?</a:t>
            </a:r>
          </a:p>
          <a:p>
            <a:pPr>
              <a:buFont typeface="Wingdings" pitchFamily="2" charset="77"/>
              <a:buChar char="Ø"/>
            </a:pPr>
            <a:r>
              <a:rPr lang="en-AU" dirty="0"/>
              <a:t>Emotion Classification: </a:t>
            </a:r>
            <a:r>
              <a:rPr lang="en-AU" dirty="0">
                <a:solidFill>
                  <a:srgbClr val="C00000"/>
                </a:solidFill>
              </a:rPr>
              <a:t>Identifying emotional expressions from tweets</a:t>
            </a:r>
          </a:p>
          <a:p>
            <a:pPr>
              <a:buFont typeface="Wingdings" pitchFamily="2" charset="77"/>
              <a:buChar char="Ø"/>
            </a:pPr>
            <a:r>
              <a:rPr lang="en-AU" dirty="0"/>
              <a:t> One of the </a:t>
            </a:r>
            <a:r>
              <a:rPr lang="en-AU" dirty="0">
                <a:solidFill>
                  <a:srgbClr val="C00000"/>
                </a:solidFill>
              </a:rPr>
              <a:t>core tasks in NLP</a:t>
            </a:r>
          </a:p>
          <a:p>
            <a:pPr>
              <a:buFont typeface="Wingdings" pitchFamily="2" charset="77"/>
              <a:buChar char="Ø"/>
            </a:pPr>
            <a:r>
              <a:rPr lang="en-AU" dirty="0"/>
              <a:t> Different areas of applications:</a:t>
            </a:r>
          </a:p>
          <a:p>
            <a:pPr lvl="1">
              <a:buFont typeface="Wingdings" pitchFamily="2" charset="77"/>
              <a:buChar char="Ø"/>
            </a:pPr>
            <a:r>
              <a:rPr lang="en-AU" dirty="0"/>
              <a:t> Psychology</a:t>
            </a:r>
          </a:p>
          <a:p>
            <a:pPr lvl="1">
              <a:buFont typeface="Wingdings" pitchFamily="2" charset="77"/>
              <a:buChar char="Ø"/>
            </a:pPr>
            <a:r>
              <a:rPr lang="en-AU" dirty="0"/>
              <a:t> Social Engineering</a:t>
            </a:r>
          </a:p>
          <a:p>
            <a:pPr lvl="1">
              <a:buFont typeface="Wingdings" pitchFamily="2" charset="77"/>
              <a:buChar char="Ø"/>
            </a:pPr>
            <a:r>
              <a:rPr lang="en-AU" dirty="0"/>
              <a:t> Commercial Feedback</a:t>
            </a:r>
          </a:p>
          <a:p>
            <a:pPr lvl="1">
              <a:buFont typeface="Wingdings" pitchFamily="2" charset="77"/>
              <a:buChar char="Ø"/>
            </a:pPr>
            <a:r>
              <a:rPr lang="en-AU" dirty="0"/>
              <a:t> Social Impact Analysis</a:t>
            </a:r>
          </a:p>
          <a:p>
            <a:pPr lvl="1">
              <a:buFont typeface="Wingdings" pitchFamily="2" charset="77"/>
              <a:buChar char="Ø"/>
            </a:pPr>
            <a:r>
              <a:rPr lang="en-AU" dirty="0"/>
              <a:t>…</a:t>
            </a:r>
            <a:endParaRPr lang="en-US" dirty="0"/>
          </a:p>
          <a:p>
            <a:pPr marL="0" indent="0">
              <a:buNone/>
            </a:pPr>
            <a:endParaRPr lang="en-AU" dirty="0"/>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2</a:t>
            </a:fld>
            <a:endParaRPr lang="en-AU"/>
          </a:p>
        </p:txBody>
      </p:sp>
      <p:sp>
        <p:nvSpPr>
          <p:cNvPr id="5" name="TextBox 4">
            <a:extLst>
              <a:ext uri="{FF2B5EF4-FFF2-40B4-BE49-F238E27FC236}">
                <a16:creationId xmlns:a16="http://schemas.microsoft.com/office/drawing/2014/main" id="{47471554-0422-62B8-814A-4ABC624E8E60}"/>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Sonit Singh (zxxxxxxx)</a:t>
            </a:r>
          </a:p>
        </p:txBody>
      </p:sp>
      <p:pic>
        <p:nvPicPr>
          <p:cNvPr id="8" name="图片 7">
            <a:extLst>
              <a:ext uri="{FF2B5EF4-FFF2-40B4-BE49-F238E27FC236}">
                <a16:creationId xmlns:a16="http://schemas.microsoft.com/office/drawing/2014/main" id="{73EDF412-6846-4BB3-AF71-1687BD21E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7408" y="2834285"/>
            <a:ext cx="3069418" cy="2802160"/>
          </a:xfrm>
          <a:prstGeom prst="rect">
            <a:avLst/>
          </a:prstGeom>
        </p:spPr>
      </p:pic>
    </p:spTree>
    <p:extLst>
      <p:ext uri="{BB962C8B-B14F-4D97-AF65-F5344CB8AC3E}">
        <p14:creationId xmlns:p14="http://schemas.microsoft.com/office/powerpoint/2010/main" val="4241363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Problem Statement</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lstStyle/>
          <a:p>
            <a:pPr>
              <a:buFont typeface="Wingdings" pitchFamily="2" charset="77"/>
              <a:buChar char="Ø"/>
            </a:pPr>
            <a:r>
              <a:rPr lang="en-AU" dirty="0"/>
              <a:t> </a:t>
            </a:r>
            <a:r>
              <a:rPr lang="en-US" altLang="zh-CN" dirty="0"/>
              <a:t>Emotions are expressed in nuanced ways, which varies by collective or individual experiences, knowledge, and beliefs. Therefore, to understand emotion, as conveyed through text, a robust mechanism capable of capturing and modelling different linguistic nuances and phenomena is needed. Hence, the task of this project is to develop deep learning based solutions that can accurately identify emotion presented in textual data. </a:t>
            </a:r>
            <a:endParaRPr lang="en-AU" dirty="0"/>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3</a:t>
            </a:fld>
            <a:endParaRPr lang="en-AU"/>
          </a:p>
        </p:txBody>
      </p:sp>
      <p:sp>
        <p:nvSpPr>
          <p:cNvPr id="5" name="TextBox 4">
            <a:extLst>
              <a:ext uri="{FF2B5EF4-FFF2-40B4-BE49-F238E27FC236}">
                <a16:creationId xmlns:a16="http://schemas.microsoft.com/office/drawing/2014/main" id="{47471554-0422-62B8-814A-4ABC624E8E60}"/>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Hugh Wilson (zxxxxxxx)</a:t>
            </a:r>
          </a:p>
        </p:txBody>
      </p:sp>
    </p:spTree>
    <p:extLst>
      <p:ext uri="{BB962C8B-B14F-4D97-AF65-F5344CB8AC3E}">
        <p14:creationId xmlns:p14="http://schemas.microsoft.com/office/powerpoint/2010/main" val="975189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Literature Review</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lstStyle/>
          <a:p>
            <a:pPr>
              <a:buFont typeface="Wingdings" pitchFamily="2" charset="77"/>
              <a:buChar char="Ø"/>
            </a:pPr>
            <a:r>
              <a:rPr lang="en-AU" dirty="0"/>
              <a:t> </a:t>
            </a:r>
            <a:r>
              <a:rPr lang="en-US" altLang="zh-CN" dirty="0"/>
              <a:t>CARER: Contextualized Affect Representations for Emotion Recognition</a:t>
            </a:r>
            <a:endParaRPr lang="en-AU" altLang="zh-CN" dirty="0"/>
          </a:p>
          <a:p>
            <a:pPr marL="0" indent="0">
              <a:buNone/>
            </a:pPr>
            <a:r>
              <a:rPr lang="en-AU" altLang="zh-CN" dirty="0"/>
              <a:t>    They subtract emotional expressions of tweets by subjective graph – objective graph, categorizing tokens to connector words and subject words, and extract patterns which are strongly subjective to </a:t>
            </a:r>
            <a:r>
              <a:rPr lang="en-AU" altLang="zh-CN"/>
              <a:t>be classified.</a:t>
            </a:r>
            <a:endParaRPr lang="en-US" altLang="zh-CN" dirty="0"/>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4</a:t>
            </a:fld>
            <a:endParaRPr lang="en-AU"/>
          </a:p>
        </p:txBody>
      </p:sp>
      <p:sp>
        <p:nvSpPr>
          <p:cNvPr id="5" name="TextBox 4">
            <a:extLst>
              <a:ext uri="{FF2B5EF4-FFF2-40B4-BE49-F238E27FC236}">
                <a16:creationId xmlns:a16="http://schemas.microsoft.com/office/drawing/2014/main" id="{47471554-0422-62B8-814A-4ABC624E8E60}"/>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Hugh Wilson (zxxxxxxx)</a:t>
            </a:r>
          </a:p>
        </p:txBody>
      </p:sp>
    </p:spTree>
    <p:extLst>
      <p:ext uri="{BB962C8B-B14F-4D97-AF65-F5344CB8AC3E}">
        <p14:creationId xmlns:p14="http://schemas.microsoft.com/office/powerpoint/2010/main" val="2560879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Dataset(s)</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lstStyle/>
          <a:p>
            <a:pPr>
              <a:buFont typeface="Wingdings" pitchFamily="2" charset="77"/>
              <a:buChar char="Ø"/>
            </a:pPr>
            <a:r>
              <a:rPr lang="en-AU" dirty="0"/>
              <a:t> Provide details about the dataset or the RL tasks</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5</a:t>
            </a:fld>
            <a:endParaRPr lang="en-AU"/>
          </a:p>
        </p:txBody>
      </p:sp>
      <p:sp>
        <p:nvSpPr>
          <p:cNvPr id="5" name="TextBox 4">
            <a:extLst>
              <a:ext uri="{FF2B5EF4-FFF2-40B4-BE49-F238E27FC236}">
                <a16:creationId xmlns:a16="http://schemas.microsoft.com/office/drawing/2014/main" id="{47471554-0422-62B8-814A-4ABC624E8E60}"/>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Hugh Wilson (zxxxxxxx)</a:t>
            </a:r>
          </a:p>
        </p:txBody>
      </p:sp>
    </p:spTree>
    <p:extLst>
      <p:ext uri="{BB962C8B-B14F-4D97-AF65-F5344CB8AC3E}">
        <p14:creationId xmlns:p14="http://schemas.microsoft.com/office/powerpoint/2010/main" val="1482484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Data Analysis</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2"/>
              <a:buChar char="Ø"/>
            </a:pPr>
            <a:r>
              <a:rPr lang="en-AU" dirty="0"/>
              <a:t> Briefly provide details here …</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6</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Zhongsui Guo (zxxxxxxx)</a:t>
            </a:r>
          </a:p>
        </p:txBody>
      </p:sp>
    </p:spTree>
    <p:extLst>
      <p:ext uri="{BB962C8B-B14F-4D97-AF65-F5344CB8AC3E}">
        <p14:creationId xmlns:p14="http://schemas.microsoft.com/office/powerpoint/2010/main" val="946088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Method(s)</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2"/>
              <a:buChar char="Ø"/>
            </a:pPr>
            <a:r>
              <a:rPr lang="en-AU" dirty="0"/>
              <a:t> Details here …</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7</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Zhongsui Guo (zxxxxxxx)</a:t>
            </a:r>
          </a:p>
        </p:txBody>
      </p:sp>
    </p:spTree>
    <p:extLst>
      <p:ext uri="{BB962C8B-B14F-4D97-AF65-F5344CB8AC3E}">
        <p14:creationId xmlns:p14="http://schemas.microsoft.com/office/powerpoint/2010/main" val="546283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Results</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2"/>
              <a:buChar char="Ø"/>
            </a:pPr>
            <a:r>
              <a:rPr lang="en-AU" dirty="0"/>
              <a:t> Details here …</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8</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Zhongsui Guo (zxxxxxxx)</a:t>
            </a:r>
          </a:p>
        </p:txBody>
      </p:sp>
    </p:spTree>
    <p:extLst>
      <p:ext uri="{BB962C8B-B14F-4D97-AF65-F5344CB8AC3E}">
        <p14:creationId xmlns:p14="http://schemas.microsoft.com/office/powerpoint/2010/main" val="2262191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Discussion</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2"/>
              <a:buChar char="Ø"/>
            </a:pPr>
            <a:r>
              <a:rPr lang="en-AU" dirty="0"/>
              <a:t> Details here …</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9</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Zhongsui Guo (zxxxxxxx)</a:t>
            </a:r>
          </a:p>
        </p:txBody>
      </p:sp>
    </p:spTree>
    <p:extLst>
      <p:ext uri="{BB962C8B-B14F-4D97-AF65-F5344CB8AC3E}">
        <p14:creationId xmlns:p14="http://schemas.microsoft.com/office/powerpoint/2010/main" val="1607081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4724</TotalTime>
  <Words>332</Words>
  <Application>Microsoft Office PowerPoint</Application>
  <PresentationFormat>宽屏</PresentationFormat>
  <Paragraphs>55</Paragraphs>
  <Slides>11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Roboto</vt:lpstr>
      <vt:lpstr>Arial</vt:lpstr>
      <vt:lpstr>Calibri</vt:lpstr>
      <vt:lpstr>Calibri Light</vt:lpstr>
      <vt:lpstr>Wingdings</vt:lpstr>
      <vt:lpstr>Office Theme</vt:lpstr>
      <vt:lpstr>PowerPoint 演示文稿</vt:lpstr>
      <vt:lpstr>Motivation </vt:lpstr>
      <vt:lpstr>Problem Statement</vt:lpstr>
      <vt:lpstr>Literature Review</vt:lpstr>
      <vt:lpstr>Dataset(s)</vt:lpstr>
      <vt:lpstr>Data Analysis</vt:lpstr>
      <vt:lpstr>Method(s)</vt:lpstr>
      <vt:lpstr>Results</vt:lpstr>
      <vt:lpstr>Discussion</vt:lpstr>
      <vt:lpstr>Conclusion</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Shisheng Zhang</dc:creator>
  <cp:lastModifiedBy>Richard Ja</cp:lastModifiedBy>
  <cp:revision>47</cp:revision>
  <dcterms:created xsi:type="dcterms:W3CDTF">2022-11-14T00:04:04Z</dcterms:created>
  <dcterms:modified xsi:type="dcterms:W3CDTF">2025-03-20T05:13:24Z</dcterms:modified>
</cp:coreProperties>
</file>